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6" r:id="rId2"/>
  </p:sldMasterIdLst>
  <p:sldIdLst>
    <p:sldId id="256" r:id="rId3"/>
    <p:sldId id="257" r:id="rId4"/>
    <p:sldId id="258" r:id="rId5"/>
    <p:sldId id="259" r:id="rId6"/>
    <p:sldId id="260" r:id="rId7"/>
    <p:sldId id="261" r:id="rId8"/>
    <p:sldId id="488" r:id="rId9"/>
    <p:sldId id="49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5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svg"/><Relationship Id="rId11" Type="http://schemas.openxmlformats.org/officeDocument/2006/relationships/image" Target="../media/image27.png"/><Relationship Id="rId5" Type="http://schemas.openxmlformats.org/officeDocument/2006/relationships/image" Target="../media/image5.png"/><Relationship Id="rId10" Type="http://schemas.openxmlformats.org/officeDocument/2006/relationships/image" Target="../media/image26.svg"/><Relationship Id="rId4" Type="http://schemas.openxmlformats.org/officeDocument/2006/relationships/image" Target="../media/image3.png"/><Relationship Id="rId9" Type="http://schemas.openxmlformats.org/officeDocument/2006/relationships/image" Target="../media/image25.png"/><Relationship Id="rId14" Type="http://schemas.openxmlformats.org/officeDocument/2006/relationships/image" Target="../media/image1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svg"/><Relationship Id="rId11" Type="http://schemas.openxmlformats.org/officeDocument/2006/relationships/image" Target="../media/image27.png"/><Relationship Id="rId5" Type="http://schemas.openxmlformats.org/officeDocument/2006/relationships/image" Target="../media/image5.png"/><Relationship Id="rId10" Type="http://schemas.openxmlformats.org/officeDocument/2006/relationships/image" Target="../media/image26.svg"/><Relationship Id="rId4" Type="http://schemas.openxmlformats.org/officeDocument/2006/relationships/image" Target="../media/image3.png"/><Relationship Id="rId9" Type="http://schemas.openxmlformats.org/officeDocument/2006/relationships/image" Target="../media/image25.png"/><Relationship Id="rId14" Type="http://schemas.openxmlformats.org/officeDocument/2006/relationships/image" Target="../media/image10.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FF7373B-8F2B-4137-BD06-18EF1455EAD4}" type="datetimeFigureOut">
              <a:rPr lang="en-US" smtClean="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354636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F7373B-8F2B-4137-BD06-18EF1455EAD4}"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3078463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F7373B-8F2B-4137-BD06-18EF1455EAD4}"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264410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F7373B-8F2B-4137-BD06-18EF1455EAD4}"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0550E-F1F5-4509-8517-8C53EC8D352E}"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73077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F7373B-8F2B-4137-BD06-18EF1455EAD4}"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3653907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FF7373B-8F2B-4137-BD06-18EF1455EAD4}" type="datetimeFigureOut">
              <a:rPr lang="en-US" smtClean="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820310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FF7373B-8F2B-4137-BD06-18EF1455EAD4}" type="datetimeFigureOut">
              <a:rPr lang="en-US" smtClean="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1782844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F7373B-8F2B-4137-BD06-18EF1455EAD4}"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1431510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F7373B-8F2B-4137-BD06-18EF1455EAD4}"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2362471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E775-94B9-38C9-794D-26555415A17A}"/>
              </a:ext>
            </a:extLst>
          </p:cNvPr>
          <p:cNvSpPr>
            <a:spLocks noGrp="1"/>
          </p:cNvSpPr>
          <p:nvPr>
            <p:ph type="title"/>
          </p:nvPr>
        </p:nvSpPr>
        <p:spPr>
          <a:xfrm>
            <a:off x="381000" y="381002"/>
            <a:ext cx="11430000" cy="555644"/>
          </a:xfrm>
        </p:spPr>
        <p:txBody>
          <a:bodyPr/>
          <a:lstStyle>
            <a:lvl1pPr>
              <a:defRPr sz="2933"/>
            </a:lvl1pPr>
          </a:lstStyle>
          <a:p>
            <a:r>
              <a:rPr lang="en-US" dirty="0"/>
              <a:t>Click to edit Master title style</a:t>
            </a:r>
          </a:p>
        </p:txBody>
      </p:sp>
      <p:sp>
        <p:nvSpPr>
          <p:cNvPr id="5" name="Shape 4">
            <a:extLst>
              <a:ext uri="{FF2B5EF4-FFF2-40B4-BE49-F238E27FC236}">
                <a16:creationId xmlns:a16="http://schemas.microsoft.com/office/drawing/2014/main" id="{A4B9D2C3-3A0A-F946-8646-AB64D3F50FEF}"/>
              </a:ext>
            </a:extLst>
          </p:cNvPr>
          <p:cNvSpPr/>
          <p:nvPr userDrawn="1"/>
        </p:nvSpPr>
        <p:spPr>
          <a:xfrm>
            <a:off x="892587" y="6317868"/>
            <a:ext cx="5585288" cy="1155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914400">
              <a:defRPr sz="1000" b="0" spc="-58">
                <a:solidFill>
                  <a:srgbClr val="808080"/>
                </a:solidFill>
                <a:latin typeface="Arial"/>
                <a:ea typeface="Arial"/>
                <a:cs typeface="Arial"/>
                <a:sym typeface="Arial"/>
              </a:defRPr>
            </a:lvl1pPr>
          </a:lstStyle>
          <a:p>
            <a:pPr lvl="0">
              <a:defRPr sz="1800" spc="0">
                <a:solidFill>
                  <a:srgbClr val="000000"/>
                </a:solidFill>
              </a:defRPr>
            </a:pPr>
            <a:r>
              <a:rPr lang="es-ES_tradnl" sz="751" spc="-44" noProof="0" dirty="0">
                <a:solidFill>
                  <a:srgbClr val="FFFFFF"/>
                </a:solidFill>
                <a:latin typeface="Gotham Book" panose="02000603040000020004" pitchFamily="2" charset="0"/>
              </a:rPr>
              <a:t>Copyright © 2016 Accenture. Todos los derechos reservados. Confidencial.</a:t>
            </a:r>
          </a:p>
        </p:txBody>
      </p:sp>
      <p:graphicFrame>
        <p:nvGraphicFramePr>
          <p:cNvPr id="6" name="Table 5">
            <a:extLst>
              <a:ext uri="{FF2B5EF4-FFF2-40B4-BE49-F238E27FC236}">
                <a16:creationId xmlns:a16="http://schemas.microsoft.com/office/drawing/2014/main" id="{008D0132-D79D-952F-9BE7-096944455B4D}"/>
              </a:ext>
            </a:extLst>
          </p:cNvPr>
          <p:cNvGraphicFramePr>
            <a:graphicFrameLocks noGrp="1"/>
          </p:cNvGraphicFramePr>
          <p:nvPr userDrawn="1">
            <p:extLst>
              <p:ext uri="{D42A27DB-BD31-4B8C-83A1-F6EECF244321}">
                <p14:modId xmlns:p14="http://schemas.microsoft.com/office/powerpoint/2010/main" val="3857141171"/>
              </p:ext>
            </p:extLst>
          </p:nvPr>
        </p:nvGraphicFramePr>
        <p:xfrm>
          <a:off x="143339" y="1028734"/>
          <a:ext cx="11790325" cy="5280501"/>
        </p:xfrm>
        <a:graphic>
          <a:graphicData uri="http://schemas.openxmlformats.org/drawingml/2006/table">
            <a:tbl>
              <a:tblPr firstRow="1" bandRow="1">
                <a:tableStyleId>{5C22544A-7EE6-4342-B048-85BDC9FD1C3A}</a:tableStyleId>
              </a:tblPr>
              <a:tblGrid>
                <a:gridCol w="1070565">
                  <a:extLst>
                    <a:ext uri="{9D8B030D-6E8A-4147-A177-3AD203B41FA5}">
                      <a16:colId xmlns:a16="http://schemas.microsoft.com/office/drawing/2014/main" val="20000"/>
                    </a:ext>
                  </a:extLst>
                </a:gridCol>
                <a:gridCol w="2679940">
                  <a:extLst>
                    <a:ext uri="{9D8B030D-6E8A-4147-A177-3AD203B41FA5}">
                      <a16:colId xmlns:a16="http://schemas.microsoft.com/office/drawing/2014/main" val="20001"/>
                    </a:ext>
                  </a:extLst>
                </a:gridCol>
                <a:gridCol w="2679940">
                  <a:extLst>
                    <a:ext uri="{9D8B030D-6E8A-4147-A177-3AD203B41FA5}">
                      <a16:colId xmlns:a16="http://schemas.microsoft.com/office/drawing/2014/main" val="20002"/>
                    </a:ext>
                  </a:extLst>
                </a:gridCol>
                <a:gridCol w="2679940">
                  <a:extLst>
                    <a:ext uri="{9D8B030D-6E8A-4147-A177-3AD203B41FA5}">
                      <a16:colId xmlns:a16="http://schemas.microsoft.com/office/drawing/2014/main" val="20003"/>
                    </a:ext>
                  </a:extLst>
                </a:gridCol>
                <a:gridCol w="2679940">
                  <a:extLst>
                    <a:ext uri="{9D8B030D-6E8A-4147-A177-3AD203B41FA5}">
                      <a16:colId xmlns:a16="http://schemas.microsoft.com/office/drawing/2014/main" val="20004"/>
                    </a:ext>
                  </a:extLst>
                </a:gridCol>
              </a:tblGrid>
              <a:tr h="672075">
                <a:tc>
                  <a:txBody>
                    <a:bodyPr/>
                    <a:lstStyle/>
                    <a:p>
                      <a:pPr algn="l"/>
                      <a:r>
                        <a:rPr lang="es-ES" sz="1100" b="1" kern="1200" dirty="0">
                          <a:solidFill>
                            <a:schemeClr val="tx1"/>
                          </a:solidFill>
                          <a:latin typeface="Arial Black" panose="020B0A04020102020204" pitchFamily="34" charset="0"/>
                          <a:ea typeface="+mn-ea"/>
                          <a:cs typeface="+mn-cs"/>
                        </a:rPr>
                        <a:t>ACCIÓN</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356599" rtl="0" eaLnBrk="1" latinLnBrk="0" hangingPunct="1">
                        <a:lnSpc>
                          <a:spcPct val="107000"/>
                        </a:lnSpc>
                        <a:spcAft>
                          <a:spcPts val="0"/>
                        </a:spcAft>
                        <a:tabLst>
                          <a:tab pos="593725" algn="ctr"/>
                        </a:tabLst>
                      </a:pPr>
                      <a:endParaRPr lang="es-ES" sz="1100" b="1" kern="1200" dirty="0">
                        <a:solidFill>
                          <a:schemeClr val="accent3"/>
                        </a:solidFill>
                        <a:effectLst/>
                        <a:latin typeface="Arial Black" panose="020B0A04020102020204" pitchFamily="34" charset="0"/>
                        <a:ea typeface="Calibri" panose="020F0502020204030204" pitchFamily="34"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08409">
                <a:tc>
                  <a:txBody>
                    <a:bodyPr/>
                    <a:lstStyle/>
                    <a:p>
                      <a:pPr algn="l"/>
                      <a:r>
                        <a:rPr lang="es-ES" sz="1100" b="1" dirty="0">
                          <a:solidFill>
                            <a:schemeClr val="tx1"/>
                          </a:solidFill>
                          <a:latin typeface="Arial Black" panose="020B0A04020102020204" pitchFamily="34" charset="0"/>
                        </a:rPr>
                        <a:t>OBJETIVO</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356599" rtl="0" eaLnBrk="1" fontAlgn="auto" latinLnBrk="0" hangingPunct="1">
                        <a:lnSpc>
                          <a:spcPct val="100000"/>
                        </a:lnSpc>
                        <a:spcBef>
                          <a:spcPts val="0"/>
                        </a:spcBef>
                        <a:spcAft>
                          <a:spcPts val="0"/>
                        </a:spcAft>
                        <a:buClrTx/>
                        <a:buSzTx/>
                        <a:buFontTx/>
                        <a:buNone/>
                        <a:tabLst/>
                        <a:defRPr/>
                      </a:pPr>
                      <a:endParaRPr lang="es-ES" sz="1100" dirty="0">
                        <a:solidFill>
                          <a:schemeClr val="bg2"/>
                        </a:solidFill>
                        <a:latin typeface="+mj-lt"/>
                      </a:endParaRPr>
                    </a:p>
                  </a:txBody>
                  <a:tcPr marL="121920" marR="12192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20000">
                <a:tc>
                  <a:txBody>
                    <a:bodyPr/>
                    <a:lstStyle/>
                    <a:p>
                      <a:pPr algn="l"/>
                      <a:r>
                        <a:rPr lang="es-ES" sz="1100" b="1" dirty="0">
                          <a:solidFill>
                            <a:schemeClr val="tx1"/>
                          </a:solidFill>
                          <a:latin typeface="Arial Black" panose="020B0A04020102020204" pitchFamily="34" charset="0"/>
                        </a:rPr>
                        <a:t>EMISOR</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356599" rtl="0" eaLnBrk="1" fontAlgn="auto" latinLnBrk="0" hangingPunct="1">
                        <a:lnSpc>
                          <a:spcPct val="100000"/>
                        </a:lnSpc>
                        <a:spcBef>
                          <a:spcPts val="0"/>
                        </a:spcBef>
                        <a:spcAft>
                          <a:spcPts val="0"/>
                        </a:spcAft>
                        <a:buClrTx/>
                        <a:buSzTx/>
                        <a:buFontTx/>
                        <a:buNone/>
                        <a:tabLst/>
                        <a:defRPr/>
                      </a:pPr>
                      <a:endParaRPr lang="es-ES" sz="1100" dirty="0">
                        <a:solidFill>
                          <a:schemeClr val="bg2"/>
                        </a:solidFill>
                        <a:latin typeface="+mj-lt"/>
                      </a:endParaRPr>
                    </a:p>
                  </a:txBody>
                  <a:tcPr marL="121920" marR="12192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0000">
                <a:tc>
                  <a:txBody>
                    <a:bodyPr/>
                    <a:lstStyle/>
                    <a:p>
                      <a:pPr algn="l"/>
                      <a:r>
                        <a:rPr lang="es-ES" sz="1100" b="1" dirty="0">
                          <a:solidFill>
                            <a:schemeClr val="tx1"/>
                          </a:solidFill>
                          <a:latin typeface="Arial Black" panose="020B0A04020102020204" pitchFamily="34" charset="0"/>
                        </a:rPr>
                        <a:t>RECEPTOR </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100" dirty="0">
                        <a:solidFill>
                          <a:schemeClr val="bg2"/>
                        </a:solidFill>
                        <a:latin typeface="+mj-lt"/>
                      </a:endParaRPr>
                    </a:p>
                  </a:txBody>
                  <a:tcPr marL="121920" marR="12192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0000">
                <a:tc>
                  <a:txBody>
                    <a:bodyPr/>
                    <a:lstStyle/>
                    <a:p>
                      <a:pPr algn="l"/>
                      <a:r>
                        <a:rPr lang="es-ES" sz="1100" b="1" dirty="0">
                          <a:solidFill>
                            <a:schemeClr val="tx1"/>
                          </a:solidFill>
                          <a:latin typeface="Arial Black" panose="020B0A04020102020204" pitchFamily="34" charset="0"/>
                        </a:rPr>
                        <a:t>CANAL</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56599" marR="0" lvl="1" indent="0" algn="l" defTabSz="356599" rtl="0" eaLnBrk="1" fontAlgn="auto" latinLnBrk="0" hangingPunct="1">
                        <a:lnSpc>
                          <a:spcPct val="107000"/>
                        </a:lnSpc>
                        <a:spcBef>
                          <a:spcPts val="0"/>
                        </a:spcBef>
                        <a:spcAft>
                          <a:spcPts val="0"/>
                        </a:spcAft>
                        <a:buClrTx/>
                        <a:buSzTx/>
                        <a:buFontTx/>
                        <a:buNone/>
                        <a:tabLst/>
                        <a:defRPr/>
                      </a:pPr>
                      <a:endParaRPr lang="es-ES" sz="1100" b="1" kern="1200" dirty="0">
                        <a:solidFill>
                          <a:schemeClr val="accent3"/>
                        </a:solidFill>
                        <a:effectLst/>
                        <a:latin typeface="+mn-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2017">
                <a:tc>
                  <a:txBody>
                    <a:bodyPr/>
                    <a:lstStyle/>
                    <a:p>
                      <a:pPr algn="l"/>
                      <a:r>
                        <a:rPr lang="es-ES" sz="1100" b="1" dirty="0">
                          <a:solidFill>
                            <a:schemeClr val="tx1"/>
                          </a:solidFill>
                          <a:latin typeface="Arial Black" panose="020B0A04020102020204" pitchFamily="34" charset="0"/>
                        </a:rPr>
                        <a:t>FECHA</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0975" marR="0" lvl="0" indent="-180975" algn="l" defTabSz="356599" rtl="0" eaLnBrk="1" fontAlgn="auto" latinLnBrk="0" hangingPunct="1">
                        <a:lnSpc>
                          <a:spcPct val="107000"/>
                        </a:lnSpc>
                        <a:spcBef>
                          <a:spcPts val="0"/>
                        </a:spcBef>
                        <a:spcAft>
                          <a:spcPts val="0"/>
                        </a:spcAft>
                        <a:buClr>
                          <a:schemeClr val="tx2">
                            <a:lumMod val="75000"/>
                          </a:schemeClr>
                        </a:buClr>
                        <a:buSzTx/>
                        <a:buFont typeface="Arial" panose="020B0604020202020204" pitchFamily="34" charset="0"/>
                        <a:buChar char="•"/>
                        <a:tabLst/>
                        <a:defRPr/>
                      </a:pPr>
                      <a:endParaRPr lang="es-ES" sz="1100" b="0" kern="1200" dirty="0">
                        <a:solidFill>
                          <a:schemeClr val="bg2"/>
                        </a:solidFill>
                        <a:effectLst/>
                        <a:latin typeface="+mj-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768000">
                <a:tc>
                  <a:txBody>
                    <a:bodyPr/>
                    <a:lstStyle/>
                    <a:p>
                      <a:pPr algn="l"/>
                      <a:r>
                        <a:rPr lang="es-ES" sz="1100" b="1" dirty="0">
                          <a:solidFill>
                            <a:schemeClr val="tx1"/>
                          </a:solidFill>
                          <a:latin typeface="Arial Black" panose="020B0A04020102020204" pitchFamily="34" charset="0"/>
                        </a:rPr>
                        <a:t>DOC.</a:t>
                      </a:r>
                      <a:r>
                        <a:rPr lang="es-ES" sz="1100" b="1" baseline="0" dirty="0">
                          <a:solidFill>
                            <a:schemeClr val="tx1"/>
                          </a:solidFill>
                          <a:latin typeface="Arial Black" panose="020B0A04020102020204" pitchFamily="34" charset="0"/>
                        </a:rPr>
                        <a:t> </a:t>
                      </a:r>
                      <a:r>
                        <a:rPr lang="es-ES" sz="1100" b="1" dirty="0">
                          <a:solidFill>
                            <a:schemeClr val="tx1"/>
                          </a:solidFill>
                          <a:latin typeface="Arial Black" panose="020B0A04020102020204" pitchFamily="34" charset="0"/>
                        </a:rPr>
                        <a:t>SOPORTE </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0975" marR="0" lvl="0" indent="-180975" algn="l" defTabSz="356599" rtl="0" eaLnBrk="1" fontAlgn="auto" latinLnBrk="0" hangingPunct="1">
                        <a:lnSpc>
                          <a:spcPct val="107000"/>
                        </a:lnSpc>
                        <a:spcBef>
                          <a:spcPts val="0"/>
                        </a:spcBef>
                        <a:spcAft>
                          <a:spcPts val="0"/>
                        </a:spcAft>
                        <a:buClr>
                          <a:schemeClr val="tx2">
                            <a:lumMod val="75000"/>
                          </a:schemeClr>
                        </a:buClr>
                        <a:buSzTx/>
                        <a:buFont typeface="Arial" panose="020B0604020202020204" pitchFamily="34" charset="0"/>
                        <a:buChar char="•"/>
                        <a:tabLst/>
                        <a:defRPr/>
                      </a:pPr>
                      <a:endParaRPr lang="es-ES" sz="1100" b="0" kern="1200" dirty="0">
                        <a:solidFill>
                          <a:schemeClr val="bg2"/>
                        </a:solidFill>
                        <a:effectLst/>
                        <a:latin typeface="+mj-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4942142"/>
                  </a:ext>
                </a:extLst>
              </a:tr>
            </a:tbl>
          </a:graphicData>
        </a:graphic>
      </p:graphicFrame>
      <p:pic>
        <p:nvPicPr>
          <p:cNvPr id="9" name="Picture 8">
            <a:extLst>
              <a:ext uri="{FF2B5EF4-FFF2-40B4-BE49-F238E27FC236}">
                <a16:creationId xmlns:a16="http://schemas.microsoft.com/office/drawing/2014/main" id="{ADFE2291-A7B3-D6AB-3EC3-1A44B6CFD41D}"/>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422332" y="5191929"/>
            <a:ext cx="288000" cy="288000"/>
          </a:xfrm>
          <a:prstGeom prst="rect">
            <a:avLst/>
          </a:prstGeom>
        </p:spPr>
      </p:pic>
      <p:pic>
        <p:nvPicPr>
          <p:cNvPr id="11" name="Picture 10">
            <a:extLst>
              <a:ext uri="{FF2B5EF4-FFF2-40B4-BE49-F238E27FC236}">
                <a16:creationId xmlns:a16="http://schemas.microsoft.com/office/drawing/2014/main" id="{6D540EFE-E438-E86A-0192-5D4C8545A7A8}"/>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2332" y="1283241"/>
            <a:ext cx="288000" cy="288000"/>
          </a:xfrm>
          <a:prstGeom prst="rect">
            <a:avLst/>
          </a:prstGeom>
        </p:spPr>
      </p:pic>
      <p:pic>
        <p:nvPicPr>
          <p:cNvPr id="12" name="Picture 11">
            <a:extLst>
              <a:ext uri="{FF2B5EF4-FFF2-40B4-BE49-F238E27FC236}">
                <a16:creationId xmlns:a16="http://schemas.microsoft.com/office/drawing/2014/main" id="{43EDDEBE-153A-218C-8383-EB4977E641A2}"/>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2332" y="3041293"/>
            <a:ext cx="288000" cy="288000"/>
          </a:xfrm>
          <a:prstGeom prst="rect">
            <a:avLst/>
          </a:prstGeom>
        </p:spPr>
      </p:pic>
      <p:sp>
        <p:nvSpPr>
          <p:cNvPr id="13" name="Text Placeholder 2">
            <a:extLst>
              <a:ext uri="{FF2B5EF4-FFF2-40B4-BE49-F238E27FC236}">
                <a16:creationId xmlns:a16="http://schemas.microsoft.com/office/drawing/2014/main" id="{C636E5CF-781F-CEB1-239F-2449ECE4B4B3}"/>
              </a:ext>
            </a:extLst>
          </p:cNvPr>
          <p:cNvSpPr>
            <a:spLocks noGrp="1"/>
          </p:cNvSpPr>
          <p:nvPr>
            <p:ph type="body" sz="quarter" idx="12"/>
          </p:nvPr>
        </p:nvSpPr>
        <p:spPr>
          <a:xfrm>
            <a:off x="1390651" y="1028733"/>
            <a:ext cx="2497104" cy="594784"/>
          </a:xfrm>
        </p:spPr>
        <p:txBody>
          <a:bodyPr lIns="72000"/>
          <a:lstStyle>
            <a:lvl1pPr marL="95998" indent="-95998">
              <a:defRPr lang="en-US" sz="1200" b="1" u="none"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
        <p:nvSpPr>
          <p:cNvPr id="14" name="Text Placeholder 2">
            <a:extLst>
              <a:ext uri="{FF2B5EF4-FFF2-40B4-BE49-F238E27FC236}">
                <a16:creationId xmlns:a16="http://schemas.microsoft.com/office/drawing/2014/main" id="{A8351544-8960-BA54-ACFE-420374141BF6}"/>
              </a:ext>
            </a:extLst>
          </p:cNvPr>
          <p:cNvSpPr>
            <a:spLocks noGrp="1"/>
          </p:cNvSpPr>
          <p:nvPr>
            <p:ph type="body" sz="quarter" idx="13"/>
          </p:nvPr>
        </p:nvSpPr>
        <p:spPr>
          <a:xfrm>
            <a:off x="4054393" y="1028733"/>
            <a:ext cx="2497104" cy="594784"/>
          </a:xfrm>
        </p:spPr>
        <p:txBody>
          <a:bodyPr lIns="72000"/>
          <a:lstStyle>
            <a:lvl1pPr marL="95998" indent="-95998">
              <a:defRPr lang="en-US" sz="1200" b="1" u="none"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
        <p:nvSpPr>
          <p:cNvPr id="15" name="Text Placeholder 2">
            <a:extLst>
              <a:ext uri="{FF2B5EF4-FFF2-40B4-BE49-F238E27FC236}">
                <a16:creationId xmlns:a16="http://schemas.microsoft.com/office/drawing/2014/main" id="{8B0C03CE-2CD6-DA75-6633-5BF41F32971C}"/>
              </a:ext>
            </a:extLst>
          </p:cNvPr>
          <p:cNvSpPr>
            <a:spLocks noGrp="1"/>
          </p:cNvSpPr>
          <p:nvPr>
            <p:ph type="body" sz="quarter" idx="14"/>
          </p:nvPr>
        </p:nvSpPr>
        <p:spPr>
          <a:xfrm>
            <a:off x="6729480" y="1028733"/>
            <a:ext cx="2497104" cy="594784"/>
          </a:xfrm>
        </p:spPr>
        <p:txBody>
          <a:bodyPr vert="horz" lIns="72000" tIns="45718" rIns="0" bIns="45718" rtlCol="0">
            <a:noAutofit/>
          </a:bodyPr>
          <a:lstStyle>
            <a:lvl1pPr>
              <a:defRPr lang="en-US" sz="1200" b="1" u="none" dirty="0" smtClean="0">
                <a:solidFill>
                  <a:schemeClr val="tx1"/>
                </a:solidFill>
                <a:latin typeface="Arial Black" panose="020B0A04020102020204" pitchFamily="34" charset="0"/>
                <a:ea typeface="+mn-ea"/>
                <a:cs typeface="+mn-cs"/>
              </a:defRPr>
            </a:lvl1pPr>
          </a:lstStyle>
          <a:p>
            <a:pPr marL="95998" lvl="0" indent="-95998"/>
            <a:r>
              <a:rPr lang="en-US" dirty="0"/>
              <a:t>Edit Master text styles</a:t>
            </a:r>
          </a:p>
        </p:txBody>
      </p:sp>
      <p:sp>
        <p:nvSpPr>
          <p:cNvPr id="16" name="Text Placeholder 2">
            <a:extLst>
              <a:ext uri="{FF2B5EF4-FFF2-40B4-BE49-F238E27FC236}">
                <a16:creationId xmlns:a16="http://schemas.microsoft.com/office/drawing/2014/main" id="{FF206324-1EE8-70F2-8F15-7787DE507B3C}"/>
              </a:ext>
            </a:extLst>
          </p:cNvPr>
          <p:cNvSpPr>
            <a:spLocks noGrp="1"/>
          </p:cNvSpPr>
          <p:nvPr>
            <p:ph type="body" sz="quarter" idx="15"/>
          </p:nvPr>
        </p:nvSpPr>
        <p:spPr>
          <a:xfrm>
            <a:off x="9420276" y="1028733"/>
            <a:ext cx="2497104" cy="594784"/>
          </a:xfrm>
        </p:spPr>
        <p:txBody>
          <a:bodyPr lIns="72000"/>
          <a:lstStyle>
            <a:lvl1pPr marL="95998" indent="-95998">
              <a:defRPr lang="en-US" sz="1200" b="1" u="none"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
        <p:nvSpPr>
          <p:cNvPr id="17" name="Text Placeholder 77">
            <a:extLst>
              <a:ext uri="{FF2B5EF4-FFF2-40B4-BE49-F238E27FC236}">
                <a16:creationId xmlns:a16="http://schemas.microsoft.com/office/drawing/2014/main" id="{349AA142-F9A6-68CE-2EC4-E8A8E6F20727}"/>
              </a:ext>
            </a:extLst>
          </p:cNvPr>
          <p:cNvSpPr>
            <a:spLocks noGrp="1"/>
          </p:cNvSpPr>
          <p:nvPr>
            <p:ph type="body" sz="quarter" idx="16"/>
          </p:nvPr>
        </p:nvSpPr>
        <p:spPr>
          <a:xfrm>
            <a:off x="1390651" y="1796886"/>
            <a:ext cx="2497667" cy="960967"/>
          </a:xfrm>
        </p:spPr>
        <p:txBody>
          <a:bodyPr lIns="72000"/>
          <a:lstStyle>
            <a:lvl1pPr marL="95998" indent="-95998">
              <a:defRPr sz="1067"/>
            </a:lvl1pPr>
          </a:lstStyle>
          <a:p>
            <a:pPr lvl="0"/>
            <a:r>
              <a:rPr lang="en-US" dirty="0"/>
              <a:t>Edit Master text styles</a:t>
            </a:r>
          </a:p>
        </p:txBody>
      </p:sp>
      <p:sp>
        <p:nvSpPr>
          <p:cNvPr id="18" name="Text Placeholder 77">
            <a:extLst>
              <a:ext uri="{FF2B5EF4-FFF2-40B4-BE49-F238E27FC236}">
                <a16:creationId xmlns:a16="http://schemas.microsoft.com/office/drawing/2014/main" id="{E41BC9E5-E467-16A0-F14F-FA9BF3B6670A}"/>
              </a:ext>
            </a:extLst>
          </p:cNvPr>
          <p:cNvSpPr>
            <a:spLocks noGrp="1"/>
          </p:cNvSpPr>
          <p:nvPr>
            <p:ph type="body" sz="quarter" idx="17"/>
          </p:nvPr>
        </p:nvSpPr>
        <p:spPr>
          <a:xfrm>
            <a:off x="4057932" y="1796886"/>
            <a:ext cx="2497667" cy="960967"/>
          </a:xfrm>
        </p:spPr>
        <p:txBody>
          <a:bodyPr lIns="72000"/>
          <a:lstStyle>
            <a:lvl1pPr marL="95998" indent="-95998">
              <a:defRPr sz="1067"/>
            </a:lvl1pPr>
          </a:lstStyle>
          <a:p>
            <a:pPr lvl="0"/>
            <a:r>
              <a:rPr lang="en-US" dirty="0"/>
              <a:t>Edit Master text styles</a:t>
            </a:r>
          </a:p>
        </p:txBody>
      </p:sp>
      <p:sp>
        <p:nvSpPr>
          <p:cNvPr id="19" name="Text Placeholder 77">
            <a:extLst>
              <a:ext uri="{FF2B5EF4-FFF2-40B4-BE49-F238E27FC236}">
                <a16:creationId xmlns:a16="http://schemas.microsoft.com/office/drawing/2014/main" id="{325C369B-65BA-8153-1D57-514DD117A5F9}"/>
              </a:ext>
            </a:extLst>
          </p:cNvPr>
          <p:cNvSpPr>
            <a:spLocks noGrp="1"/>
          </p:cNvSpPr>
          <p:nvPr>
            <p:ph type="body" sz="quarter" idx="18"/>
          </p:nvPr>
        </p:nvSpPr>
        <p:spPr>
          <a:xfrm>
            <a:off x="6729199" y="1796886"/>
            <a:ext cx="2497667" cy="960967"/>
          </a:xfrm>
        </p:spPr>
        <p:txBody>
          <a:bodyPr lIns="72000"/>
          <a:lstStyle>
            <a:lvl1pPr marL="95998" indent="-95998">
              <a:defRPr sz="1067"/>
            </a:lvl1pPr>
          </a:lstStyle>
          <a:p>
            <a:pPr lvl="0"/>
            <a:r>
              <a:rPr lang="en-US" dirty="0"/>
              <a:t>Edit Master text styles</a:t>
            </a:r>
          </a:p>
        </p:txBody>
      </p:sp>
      <p:sp>
        <p:nvSpPr>
          <p:cNvPr id="20" name="Text Placeholder 77">
            <a:extLst>
              <a:ext uri="{FF2B5EF4-FFF2-40B4-BE49-F238E27FC236}">
                <a16:creationId xmlns:a16="http://schemas.microsoft.com/office/drawing/2014/main" id="{7C57B4F3-F4E0-B81F-E369-3DA8C3D60B82}"/>
              </a:ext>
            </a:extLst>
          </p:cNvPr>
          <p:cNvSpPr>
            <a:spLocks noGrp="1"/>
          </p:cNvSpPr>
          <p:nvPr>
            <p:ph type="body" sz="quarter" idx="19"/>
          </p:nvPr>
        </p:nvSpPr>
        <p:spPr>
          <a:xfrm>
            <a:off x="9420276" y="1796886"/>
            <a:ext cx="2497667" cy="960967"/>
          </a:xfrm>
        </p:spPr>
        <p:txBody>
          <a:bodyPr lIns="72000"/>
          <a:lstStyle>
            <a:lvl1pPr marL="95998" indent="-95998">
              <a:defRPr sz="1067"/>
            </a:lvl1pPr>
          </a:lstStyle>
          <a:p>
            <a:pPr lvl="0"/>
            <a:r>
              <a:rPr lang="en-US" dirty="0"/>
              <a:t>Edit Master text styles</a:t>
            </a:r>
          </a:p>
        </p:txBody>
      </p:sp>
      <p:sp>
        <p:nvSpPr>
          <p:cNvPr id="21" name="Text Placeholder 77">
            <a:extLst>
              <a:ext uri="{FF2B5EF4-FFF2-40B4-BE49-F238E27FC236}">
                <a16:creationId xmlns:a16="http://schemas.microsoft.com/office/drawing/2014/main" id="{0184626A-ADCD-99E0-8380-8FFC76C120EF}"/>
              </a:ext>
            </a:extLst>
          </p:cNvPr>
          <p:cNvSpPr>
            <a:spLocks noGrp="1"/>
          </p:cNvSpPr>
          <p:nvPr>
            <p:ph type="body" sz="quarter" idx="20"/>
          </p:nvPr>
        </p:nvSpPr>
        <p:spPr>
          <a:xfrm>
            <a:off x="1390651" y="2837763"/>
            <a:ext cx="2497667" cy="624000"/>
          </a:xfrm>
        </p:spPr>
        <p:txBody>
          <a:bodyPr lIns="72000"/>
          <a:lstStyle>
            <a:lvl1pPr marL="95998" indent="-95998">
              <a:defRPr sz="1067"/>
            </a:lvl1pPr>
          </a:lstStyle>
          <a:p>
            <a:pPr lvl="0"/>
            <a:r>
              <a:rPr lang="en-US" dirty="0"/>
              <a:t>Edit Master text styles</a:t>
            </a:r>
          </a:p>
        </p:txBody>
      </p:sp>
      <p:sp>
        <p:nvSpPr>
          <p:cNvPr id="22" name="Text Placeholder 77">
            <a:extLst>
              <a:ext uri="{FF2B5EF4-FFF2-40B4-BE49-F238E27FC236}">
                <a16:creationId xmlns:a16="http://schemas.microsoft.com/office/drawing/2014/main" id="{17C61D14-D25E-216D-B187-BB7E52CB4C1D}"/>
              </a:ext>
            </a:extLst>
          </p:cNvPr>
          <p:cNvSpPr>
            <a:spLocks noGrp="1"/>
          </p:cNvSpPr>
          <p:nvPr>
            <p:ph type="body" sz="quarter" idx="21"/>
          </p:nvPr>
        </p:nvSpPr>
        <p:spPr>
          <a:xfrm>
            <a:off x="4057932" y="2837763"/>
            <a:ext cx="2497667" cy="624000"/>
          </a:xfrm>
        </p:spPr>
        <p:txBody>
          <a:bodyPr lIns="72000"/>
          <a:lstStyle>
            <a:lvl1pPr marL="95998" indent="-95998">
              <a:defRPr sz="1067"/>
            </a:lvl1pPr>
          </a:lstStyle>
          <a:p>
            <a:pPr lvl="0"/>
            <a:r>
              <a:rPr lang="en-US" dirty="0"/>
              <a:t>Edit Master text styles</a:t>
            </a:r>
          </a:p>
        </p:txBody>
      </p:sp>
      <p:sp>
        <p:nvSpPr>
          <p:cNvPr id="23" name="Text Placeholder 77">
            <a:extLst>
              <a:ext uri="{FF2B5EF4-FFF2-40B4-BE49-F238E27FC236}">
                <a16:creationId xmlns:a16="http://schemas.microsoft.com/office/drawing/2014/main" id="{6DB678C3-2679-8F9B-F972-ECBBE9B3C04D}"/>
              </a:ext>
            </a:extLst>
          </p:cNvPr>
          <p:cNvSpPr>
            <a:spLocks noGrp="1"/>
          </p:cNvSpPr>
          <p:nvPr>
            <p:ph type="body" sz="quarter" idx="22"/>
          </p:nvPr>
        </p:nvSpPr>
        <p:spPr>
          <a:xfrm>
            <a:off x="6729199" y="2837763"/>
            <a:ext cx="2497667" cy="624000"/>
          </a:xfrm>
        </p:spPr>
        <p:txBody>
          <a:bodyPr lIns="72000"/>
          <a:lstStyle>
            <a:lvl1pPr marL="95998" indent="-95998">
              <a:defRPr sz="1067"/>
            </a:lvl1pPr>
          </a:lstStyle>
          <a:p>
            <a:pPr lvl="0"/>
            <a:r>
              <a:rPr lang="en-US" dirty="0"/>
              <a:t>Edit Master text styles</a:t>
            </a:r>
          </a:p>
        </p:txBody>
      </p:sp>
      <p:sp>
        <p:nvSpPr>
          <p:cNvPr id="24" name="Text Placeholder 77">
            <a:extLst>
              <a:ext uri="{FF2B5EF4-FFF2-40B4-BE49-F238E27FC236}">
                <a16:creationId xmlns:a16="http://schemas.microsoft.com/office/drawing/2014/main" id="{994013EE-6136-835B-7791-75881AFA0E4B}"/>
              </a:ext>
            </a:extLst>
          </p:cNvPr>
          <p:cNvSpPr>
            <a:spLocks noGrp="1"/>
          </p:cNvSpPr>
          <p:nvPr>
            <p:ph type="body" sz="quarter" idx="23"/>
          </p:nvPr>
        </p:nvSpPr>
        <p:spPr>
          <a:xfrm>
            <a:off x="9420276" y="2837763"/>
            <a:ext cx="2497667" cy="624000"/>
          </a:xfrm>
        </p:spPr>
        <p:txBody>
          <a:bodyPr lIns="72000"/>
          <a:lstStyle>
            <a:lvl1pPr marL="95998" indent="-95998">
              <a:defRPr sz="1067"/>
            </a:lvl1pPr>
          </a:lstStyle>
          <a:p>
            <a:pPr lvl="0"/>
            <a:r>
              <a:rPr lang="en-US" dirty="0"/>
              <a:t>Edit Master text styles</a:t>
            </a:r>
          </a:p>
        </p:txBody>
      </p:sp>
      <p:sp>
        <p:nvSpPr>
          <p:cNvPr id="25" name="Text Placeholder 77">
            <a:extLst>
              <a:ext uri="{FF2B5EF4-FFF2-40B4-BE49-F238E27FC236}">
                <a16:creationId xmlns:a16="http://schemas.microsoft.com/office/drawing/2014/main" id="{84CA32AB-2077-34D2-6FA4-8D0BC2EFD1F2}"/>
              </a:ext>
            </a:extLst>
          </p:cNvPr>
          <p:cNvSpPr>
            <a:spLocks noGrp="1"/>
          </p:cNvSpPr>
          <p:nvPr>
            <p:ph type="body" sz="quarter" idx="24"/>
          </p:nvPr>
        </p:nvSpPr>
        <p:spPr>
          <a:xfrm>
            <a:off x="1390651" y="3582920"/>
            <a:ext cx="2497667" cy="624000"/>
          </a:xfrm>
        </p:spPr>
        <p:txBody>
          <a:bodyPr lIns="72000"/>
          <a:lstStyle>
            <a:lvl1pPr marL="95998" indent="-95998">
              <a:defRPr sz="1067"/>
            </a:lvl1pPr>
          </a:lstStyle>
          <a:p>
            <a:pPr lvl="0"/>
            <a:r>
              <a:rPr lang="en-US" dirty="0"/>
              <a:t>Edit Master text styles</a:t>
            </a:r>
          </a:p>
        </p:txBody>
      </p:sp>
      <p:sp>
        <p:nvSpPr>
          <p:cNvPr id="26" name="Text Placeholder 77">
            <a:extLst>
              <a:ext uri="{FF2B5EF4-FFF2-40B4-BE49-F238E27FC236}">
                <a16:creationId xmlns:a16="http://schemas.microsoft.com/office/drawing/2014/main" id="{0606AE99-3790-9911-9380-A616A0BAFE4E}"/>
              </a:ext>
            </a:extLst>
          </p:cNvPr>
          <p:cNvSpPr>
            <a:spLocks noGrp="1"/>
          </p:cNvSpPr>
          <p:nvPr>
            <p:ph type="body" sz="quarter" idx="25"/>
          </p:nvPr>
        </p:nvSpPr>
        <p:spPr>
          <a:xfrm>
            <a:off x="4057932" y="3582920"/>
            <a:ext cx="2497667" cy="624000"/>
          </a:xfrm>
        </p:spPr>
        <p:txBody>
          <a:bodyPr lIns="72000"/>
          <a:lstStyle>
            <a:lvl1pPr marL="95998" indent="-95998">
              <a:defRPr sz="1067"/>
            </a:lvl1pPr>
          </a:lstStyle>
          <a:p>
            <a:pPr lvl="0"/>
            <a:r>
              <a:rPr lang="en-US" dirty="0"/>
              <a:t>Edit Master text styles</a:t>
            </a:r>
          </a:p>
        </p:txBody>
      </p:sp>
      <p:sp>
        <p:nvSpPr>
          <p:cNvPr id="27" name="Text Placeholder 77">
            <a:extLst>
              <a:ext uri="{FF2B5EF4-FFF2-40B4-BE49-F238E27FC236}">
                <a16:creationId xmlns:a16="http://schemas.microsoft.com/office/drawing/2014/main" id="{631484F1-5BD0-E0BB-A375-C9364979BA7D}"/>
              </a:ext>
            </a:extLst>
          </p:cNvPr>
          <p:cNvSpPr>
            <a:spLocks noGrp="1"/>
          </p:cNvSpPr>
          <p:nvPr>
            <p:ph type="body" sz="quarter" idx="26"/>
          </p:nvPr>
        </p:nvSpPr>
        <p:spPr>
          <a:xfrm>
            <a:off x="6729199" y="3582920"/>
            <a:ext cx="2497667" cy="624000"/>
          </a:xfrm>
        </p:spPr>
        <p:txBody>
          <a:bodyPr lIns="72000"/>
          <a:lstStyle>
            <a:lvl1pPr marL="95998" indent="-95998">
              <a:defRPr sz="1067"/>
            </a:lvl1pPr>
          </a:lstStyle>
          <a:p>
            <a:pPr lvl="0"/>
            <a:r>
              <a:rPr lang="en-US" dirty="0"/>
              <a:t>Edit Master text styles</a:t>
            </a:r>
          </a:p>
        </p:txBody>
      </p:sp>
      <p:sp>
        <p:nvSpPr>
          <p:cNvPr id="28" name="Text Placeholder 77">
            <a:extLst>
              <a:ext uri="{FF2B5EF4-FFF2-40B4-BE49-F238E27FC236}">
                <a16:creationId xmlns:a16="http://schemas.microsoft.com/office/drawing/2014/main" id="{1CA1AC3E-69F3-E907-4D27-158216734DCE}"/>
              </a:ext>
            </a:extLst>
          </p:cNvPr>
          <p:cNvSpPr>
            <a:spLocks noGrp="1"/>
          </p:cNvSpPr>
          <p:nvPr>
            <p:ph type="body" sz="quarter" idx="27"/>
          </p:nvPr>
        </p:nvSpPr>
        <p:spPr>
          <a:xfrm>
            <a:off x="9420276" y="3582920"/>
            <a:ext cx="2497667" cy="624000"/>
          </a:xfrm>
        </p:spPr>
        <p:txBody>
          <a:bodyPr lIns="72000"/>
          <a:lstStyle>
            <a:lvl1pPr marL="95998" indent="-95998">
              <a:defRPr sz="1067"/>
            </a:lvl1pPr>
          </a:lstStyle>
          <a:p>
            <a:pPr lvl="0"/>
            <a:r>
              <a:rPr lang="en-US" dirty="0"/>
              <a:t>Edit Master text styles</a:t>
            </a:r>
          </a:p>
        </p:txBody>
      </p:sp>
      <p:sp>
        <p:nvSpPr>
          <p:cNvPr id="29" name="Text Placeholder 77">
            <a:extLst>
              <a:ext uri="{FF2B5EF4-FFF2-40B4-BE49-F238E27FC236}">
                <a16:creationId xmlns:a16="http://schemas.microsoft.com/office/drawing/2014/main" id="{C454A778-BAD2-F2CB-C6E3-DB28EB263651}"/>
              </a:ext>
            </a:extLst>
          </p:cNvPr>
          <p:cNvSpPr>
            <a:spLocks noGrp="1"/>
          </p:cNvSpPr>
          <p:nvPr>
            <p:ph type="body" sz="quarter" idx="28"/>
          </p:nvPr>
        </p:nvSpPr>
        <p:spPr>
          <a:xfrm>
            <a:off x="1390651" y="4286831"/>
            <a:ext cx="2497667" cy="624000"/>
          </a:xfrm>
        </p:spPr>
        <p:txBody>
          <a:bodyPr lIns="72000"/>
          <a:lstStyle>
            <a:lvl1pPr marL="95998" indent="-95998">
              <a:defRPr sz="1067"/>
            </a:lvl1pPr>
          </a:lstStyle>
          <a:p>
            <a:pPr lvl="0"/>
            <a:r>
              <a:rPr lang="en-US" dirty="0"/>
              <a:t>Edit Master text styles</a:t>
            </a:r>
          </a:p>
        </p:txBody>
      </p:sp>
      <p:sp>
        <p:nvSpPr>
          <p:cNvPr id="30" name="Text Placeholder 77">
            <a:extLst>
              <a:ext uri="{FF2B5EF4-FFF2-40B4-BE49-F238E27FC236}">
                <a16:creationId xmlns:a16="http://schemas.microsoft.com/office/drawing/2014/main" id="{2CF87C8A-DDB9-AD1D-F9C9-02E031508343}"/>
              </a:ext>
            </a:extLst>
          </p:cNvPr>
          <p:cNvSpPr>
            <a:spLocks noGrp="1"/>
          </p:cNvSpPr>
          <p:nvPr>
            <p:ph type="body" sz="quarter" idx="29"/>
          </p:nvPr>
        </p:nvSpPr>
        <p:spPr>
          <a:xfrm>
            <a:off x="4057932" y="4286831"/>
            <a:ext cx="2497667" cy="624000"/>
          </a:xfrm>
        </p:spPr>
        <p:txBody>
          <a:bodyPr lIns="72000"/>
          <a:lstStyle>
            <a:lvl1pPr marL="95998" indent="-95998">
              <a:defRPr sz="1067"/>
            </a:lvl1pPr>
          </a:lstStyle>
          <a:p>
            <a:pPr lvl="0"/>
            <a:r>
              <a:rPr lang="en-US" dirty="0"/>
              <a:t>Edit Master text styles</a:t>
            </a:r>
          </a:p>
        </p:txBody>
      </p:sp>
      <p:sp>
        <p:nvSpPr>
          <p:cNvPr id="31" name="Text Placeholder 77">
            <a:extLst>
              <a:ext uri="{FF2B5EF4-FFF2-40B4-BE49-F238E27FC236}">
                <a16:creationId xmlns:a16="http://schemas.microsoft.com/office/drawing/2014/main" id="{646F4BB6-B87E-AFCB-3D79-363B40B080D6}"/>
              </a:ext>
            </a:extLst>
          </p:cNvPr>
          <p:cNvSpPr>
            <a:spLocks noGrp="1"/>
          </p:cNvSpPr>
          <p:nvPr>
            <p:ph type="body" sz="quarter" idx="30"/>
          </p:nvPr>
        </p:nvSpPr>
        <p:spPr>
          <a:xfrm>
            <a:off x="6729199" y="4286831"/>
            <a:ext cx="2497667" cy="624000"/>
          </a:xfrm>
        </p:spPr>
        <p:txBody>
          <a:bodyPr lIns="72000"/>
          <a:lstStyle>
            <a:lvl1pPr marL="95998" indent="-95998">
              <a:defRPr sz="1067"/>
            </a:lvl1pPr>
          </a:lstStyle>
          <a:p>
            <a:pPr lvl="0"/>
            <a:r>
              <a:rPr lang="en-US" dirty="0"/>
              <a:t>Edit Master text styles</a:t>
            </a:r>
          </a:p>
        </p:txBody>
      </p:sp>
      <p:sp>
        <p:nvSpPr>
          <p:cNvPr id="32" name="Text Placeholder 77">
            <a:extLst>
              <a:ext uri="{FF2B5EF4-FFF2-40B4-BE49-F238E27FC236}">
                <a16:creationId xmlns:a16="http://schemas.microsoft.com/office/drawing/2014/main" id="{FA60DD6B-3DED-AD80-B278-F99874277ECC}"/>
              </a:ext>
            </a:extLst>
          </p:cNvPr>
          <p:cNvSpPr>
            <a:spLocks noGrp="1"/>
          </p:cNvSpPr>
          <p:nvPr>
            <p:ph type="body" sz="quarter" idx="31"/>
          </p:nvPr>
        </p:nvSpPr>
        <p:spPr>
          <a:xfrm>
            <a:off x="9420276" y="4286831"/>
            <a:ext cx="2497667" cy="624000"/>
          </a:xfrm>
        </p:spPr>
        <p:txBody>
          <a:bodyPr lIns="72000"/>
          <a:lstStyle>
            <a:lvl1pPr marL="95998" indent="-95998">
              <a:defRPr sz="1067"/>
            </a:lvl1pPr>
          </a:lstStyle>
          <a:p>
            <a:pPr lvl="0"/>
            <a:r>
              <a:rPr lang="en-US" dirty="0"/>
              <a:t>Edit Master text styles</a:t>
            </a:r>
          </a:p>
        </p:txBody>
      </p:sp>
      <p:sp>
        <p:nvSpPr>
          <p:cNvPr id="33" name="Text Placeholder 77">
            <a:extLst>
              <a:ext uri="{FF2B5EF4-FFF2-40B4-BE49-F238E27FC236}">
                <a16:creationId xmlns:a16="http://schemas.microsoft.com/office/drawing/2014/main" id="{933D37C9-B178-106A-8F55-276C5FC164ED}"/>
              </a:ext>
            </a:extLst>
          </p:cNvPr>
          <p:cNvSpPr>
            <a:spLocks noGrp="1"/>
          </p:cNvSpPr>
          <p:nvPr>
            <p:ph type="body" sz="quarter" idx="32"/>
          </p:nvPr>
        </p:nvSpPr>
        <p:spPr>
          <a:xfrm>
            <a:off x="1390651" y="5015707"/>
            <a:ext cx="2497667" cy="487680"/>
          </a:xfrm>
        </p:spPr>
        <p:txBody>
          <a:bodyPr lIns="72000"/>
          <a:lstStyle>
            <a:lvl1pPr marL="95998" indent="-95998">
              <a:defRPr sz="1067"/>
            </a:lvl1pPr>
          </a:lstStyle>
          <a:p>
            <a:pPr lvl="0"/>
            <a:r>
              <a:rPr lang="en-US" dirty="0"/>
              <a:t>Edit Master text styles</a:t>
            </a:r>
          </a:p>
        </p:txBody>
      </p:sp>
      <p:sp>
        <p:nvSpPr>
          <p:cNvPr id="34" name="Text Placeholder 77">
            <a:extLst>
              <a:ext uri="{FF2B5EF4-FFF2-40B4-BE49-F238E27FC236}">
                <a16:creationId xmlns:a16="http://schemas.microsoft.com/office/drawing/2014/main" id="{E8540027-DAD2-D844-6AB7-449389AF5F30}"/>
              </a:ext>
            </a:extLst>
          </p:cNvPr>
          <p:cNvSpPr>
            <a:spLocks noGrp="1"/>
          </p:cNvSpPr>
          <p:nvPr>
            <p:ph type="body" sz="quarter" idx="33"/>
          </p:nvPr>
        </p:nvSpPr>
        <p:spPr>
          <a:xfrm>
            <a:off x="4057932" y="5015707"/>
            <a:ext cx="2497667" cy="487680"/>
          </a:xfrm>
        </p:spPr>
        <p:txBody>
          <a:bodyPr lIns="72000"/>
          <a:lstStyle>
            <a:lvl1pPr marL="95998" indent="-95998">
              <a:defRPr sz="1067"/>
            </a:lvl1pPr>
          </a:lstStyle>
          <a:p>
            <a:pPr lvl="0"/>
            <a:r>
              <a:rPr lang="en-US" dirty="0"/>
              <a:t>Edit Master text styles</a:t>
            </a:r>
          </a:p>
        </p:txBody>
      </p:sp>
      <p:sp>
        <p:nvSpPr>
          <p:cNvPr id="35" name="Text Placeholder 77">
            <a:extLst>
              <a:ext uri="{FF2B5EF4-FFF2-40B4-BE49-F238E27FC236}">
                <a16:creationId xmlns:a16="http://schemas.microsoft.com/office/drawing/2014/main" id="{EEBA5483-3E14-A646-0B96-BF5F2F07805F}"/>
              </a:ext>
            </a:extLst>
          </p:cNvPr>
          <p:cNvSpPr>
            <a:spLocks noGrp="1"/>
          </p:cNvSpPr>
          <p:nvPr>
            <p:ph type="body" sz="quarter" idx="34"/>
          </p:nvPr>
        </p:nvSpPr>
        <p:spPr>
          <a:xfrm>
            <a:off x="6729199" y="5015707"/>
            <a:ext cx="2497667" cy="487680"/>
          </a:xfrm>
        </p:spPr>
        <p:txBody>
          <a:bodyPr lIns="72000"/>
          <a:lstStyle>
            <a:lvl1pPr marL="95998" indent="-95998">
              <a:defRPr sz="1067"/>
            </a:lvl1pPr>
          </a:lstStyle>
          <a:p>
            <a:pPr lvl="0"/>
            <a:r>
              <a:rPr lang="en-US" dirty="0"/>
              <a:t>Edit Master text styles</a:t>
            </a:r>
          </a:p>
        </p:txBody>
      </p:sp>
      <p:sp>
        <p:nvSpPr>
          <p:cNvPr id="36" name="Text Placeholder 77">
            <a:extLst>
              <a:ext uri="{FF2B5EF4-FFF2-40B4-BE49-F238E27FC236}">
                <a16:creationId xmlns:a16="http://schemas.microsoft.com/office/drawing/2014/main" id="{830C9703-8AAA-AEEB-3736-E2D49314BDC1}"/>
              </a:ext>
            </a:extLst>
          </p:cNvPr>
          <p:cNvSpPr>
            <a:spLocks noGrp="1"/>
          </p:cNvSpPr>
          <p:nvPr>
            <p:ph type="body" sz="quarter" idx="35"/>
          </p:nvPr>
        </p:nvSpPr>
        <p:spPr>
          <a:xfrm>
            <a:off x="9420276" y="5015707"/>
            <a:ext cx="2497667" cy="487680"/>
          </a:xfrm>
        </p:spPr>
        <p:txBody>
          <a:bodyPr lIns="72000"/>
          <a:lstStyle>
            <a:lvl1pPr marL="95998" indent="-95998">
              <a:defRPr sz="1067"/>
            </a:lvl1pPr>
          </a:lstStyle>
          <a:p>
            <a:pPr lvl="0"/>
            <a:r>
              <a:rPr lang="en-US" dirty="0"/>
              <a:t>Edit Master text styles</a:t>
            </a:r>
          </a:p>
        </p:txBody>
      </p:sp>
      <p:sp>
        <p:nvSpPr>
          <p:cNvPr id="37" name="Text Placeholder 77">
            <a:extLst>
              <a:ext uri="{FF2B5EF4-FFF2-40B4-BE49-F238E27FC236}">
                <a16:creationId xmlns:a16="http://schemas.microsoft.com/office/drawing/2014/main" id="{6F769004-649D-41BE-7238-95827324D89E}"/>
              </a:ext>
            </a:extLst>
          </p:cNvPr>
          <p:cNvSpPr>
            <a:spLocks noGrp="1"/>
          </p:cNvSpPr>
          <p:nvPr>
            <p:ph type="body" sz="quarter" idx="36"/>
          </p:nvPr>
        </p:nvSpPr>
        <p:spPr>
          <a:xfrm>
            <a:off x="1390651" y="5603709"/>
            <a:ext cx="2497667" cy="609600"/>
          </a:xfrm>
        </p:spPr>
        <p:txBody>
          <a:bodyPr lIns="72000"/>
          <a:lstStyle>
            <a:lvl1pPr marL="95998" indent="-95998">
              <a:defRPr sz="1067"/>
            </a:lvl1pPr>
          </a:lstStyle>
          <a:p>
            <a:pPr lvl="0"/>
            <a:r>
              <a:rPr lang="en-US" dirty="0"/>
              <a:t>Edit Master text styles</a:t>
            </a:r>
          </a:p>
        </p:txBody>
      </p:sp>
      <p:sp>
        <p:nvSpPr>
          <p:cNvPr id="38" name="Text Placeholder 77">
            <a:extLst>
              <a:ext uri="{FF2B5EF4-FFF2-40B4-BE49-F238E27FC236}">
                <a16:creationId xmlns:a16="http://schemas.microsoft.com/office/drawing/2014/main" id="{B46334E3-3DC0-4B0D-11A0-5623D726CD44}"/>
              </a:ext>
            </a:extLst>
          </p:cNvPr>
          <p:cNvSpPr>
            <a:spLocks noGrp="1"/>
          </p:cNvSpPr>
          <p:nvPr>
            <p:ph type="body" sz="quarter" idx="37"/>
          </p:nvPr>
        </p:nvSpPr>
        <p:spPr>
          <a:xfrm>
            <a:off x="4057932" y="5603709"/>
            <a:ext cx="2497667" cy="609600"/>
          </a:xfrm>
        </p:spPr>
        <p:txBody>
          <a:bodyPr lIns="72000"/>
          <a:lstStyle>
            <a:lvl1pPr marL="95998" indent="-95998">
              <a:defRPr sz="1067"/>
            </a:lvl1pPr>
          </a:lstStyle>
          <a:p>
            <a:pPr lvl="0"/>
            <a:r>
              <a:rPr lang="en-US" dirty="0"/>
              <a:t>Edit Master text styles</a:t>
            </a:r>
          </a:p>
        </p:txBody>
      </p:sp>
      <p:sp>
        <p:nvSpPr>
          <p:cNvPr id="39" name="Text Placeholder 77">
            <a:extLst>
              <a:ext uri="{FF2B5EF4-FFF2-40B4-BE49-F238E27FC236}">
                <a16:creationId xmlns:a16="http://schemas.microsoft.com/office/drawing/2014/main" id="{A1C81658-EC40-5538-C271-011D68B242B3}"/>
              </a:ext>
            </a:extLst>
          </p:cNvPr>
          <p:cNvSpPr>
            <a:spLocks noGrp="1"/>
          </p:cNvSpPr>
          <p:nvPr>
            <p:ph type="body" sz="quarter" idx="38"/>
          </p:nvPr>
        </p:nvSpPr>
        <p:spPr>
          <a:xfrm>
            <a:off x="6729199" y="5603709"/>
            <a:ext cx="2497667" cy="609600"/>
          </a:xfrm>
        </p:spPr>
        <p:txBody>
          <a:bodyPr lIns="72000"/>
          <a:lstStyle>
            <a:lvl1pPr marL="95998" indent="-95998">
              <a:defRPr sz="1067"/>
            </a:lvl1pPr>
          </a:lstStyle>
          <a:p>
            <a:pPr lvl="0"/>
            <a:r>
              <a:rPr lang="en-US" dirty="0"/>
              <a:t>Edit Master text styles</a:t>
            </a:r>
          </a:p>
        </p:txBody>
      </p:sp>
      <p:sp>
        <p:nvSpPr>
          <p:cNvPr id="40" name="Text Placeholder 77">
            <a:extLst>
              <a:ext uri="{FF2B5EF4-FFF2-40B4-BE49-F238E27FC236}">
                <a16:creationId xmlns:a16="http://schemas.microsoft.com/office/drawing/2014/main" id="{ABF14DC1-1C12-AE87-5008-0089D20A92ED}"/>
              </a:ext>
            </a:extLst>
          </p:cNvPr>
          <p:cNvSpPr>
            <a:spLocks noGrp="1"/>
          </p:cNvSpPr>
          <p:nvPr>
            <p:ph type="body" sz="quarter" idx="39"/>
          </p:nvPr>
        </p:nvSpPr>
        <p:spPr>
          <a:xfrm>
            <a:off x="9420276" y="5603709"/>
            <a:ext cx="2497667" cy="609600"/>
          </a:xfrm>
        </p:spPr>
        <p:txBody>
          <a:bodyPr lIns="72000"/>
          <a:lstStyle>
            <a:lvl1pPr marL="95998" indent="-95998">
              <a:defRPr sz="1067"/>
            </a:lvl1pPr>
          </a:lstStyle>
          <a:p>
            <a:pPr lvl="0"/>
            <a:r>
              <a:rPr lang="en-US" dirty="0"/>
              <a:t>Edit Master text styles</a:t>
            </a:r>
          </a:p>
        </p:txBody>
      </p:sp>
      <p:pic>
        <p:nvPicPr>
          <p:cNvPr id="4" name="Graphic 3" descr="Target outline">
            <a:extLst>
              <a:ext uri="{FF2B5EF4-FFF2-40B4-BE49-F238E27FC236}">
                <a16:creationId xmlns:a16="http://schemas.microsoft.com/office/drawing/2014/main" id="{370C6158-F220-D42C-A010-8B18948AE7C5}"/>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332" y="2080120"/>
            <a:ext cx="288000" cy="288000"/>
          </a:xfrm>
          <a:prstGeom prst="rect">
            <a:avLst/>
          </a:prstGeom>
        </p:spPr>
      </p:pic>
      <p:pic>
        <p:nvPicPr>
          <p:cNvPr id="43" name="Graphic 42" descr="Male profile outline">
            <a:extLst>
              <a:ext uri="{FF2B5EF4-FFF2-40B4-BE49-F238E27FC236}">
                <a16:creationId xmlns:a16="http://schemas.microsoft.com/office/drawing/2014/main" id="{ED4D0837-5DF5-E520-B57F-EB7964A26D2B}"/>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2332" y="3802777"/>
            <a:ext cx="288000" cy="288000"/>
          </a:xfrm>
          <a:prstGeom prst="rect">
            <a:avLst/>
          </a:prstGeom>
        </p:spPr>
      </p:pic>
      <p:pic>
        <p:nvPicPr>
          <p:cNvPr id="45" name="Graphic 44" descr="Checklist outline">
            <a:extLst>
              <a:ext uri="{FF2B5EF4-FFF2-40B4-BE49-F238E27FC236}">
                <a16:creationId xmlns:a16="http://schemas.microsoft.com/office/drawing/2014/main" id="{6BA5C0D3-5E57-7A75-6BFF-3B715E4EE2EA}"/>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2332" y="5942537"/>
            <a:ext cx="288000" cy="288000"/>
          </a:xfrm>
          <a:prstGeom prst="rect">
            <a:avLst/>
          </a:prstGeom>
        </p:spPr>
      </p:pic>
      <p:pic>
        <p:nvPicPr>
          <p:cNvPr id="47" name="Graphic 46" descr="Monitor outline">
            <a:extLst>
              <a:ext uri="{FF2B5EF4-FFF2-40B4-BE49-F238E27FC236}">
                <a16:creationId xmlns:a16="http://schemas.microsoft.com/office/drawing/2014/main" id="{0E8D518E-BD85-490E-FEF9-3B6C6F74C399}"/>
              </a:ext>
            </a:extLst>
          </p:cNvPr>
          <p:cNvPicPr>
            <a:picLocks noChangeAspect="1"/>
          </p:cNvPicPr>
          <p:nvPr userDrawn="1"/>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2332" y="4551057"/>
            <a:ext cx="288000" cy="288000"/>
          </a:xfrm>
          <a:prstGeom prst="rect">
            <a:avLst/>
          </a:prstGeom>
        </p:spPr>
      </p:pic>
    </p:spTree>
    <p:extLst>
      <p:ext uri="{BB962C8B-B14F-4D97-AF65-F5344CB8AC3E}">
        <p14:creationId xmlns:p14="http://schemas.microsoft.com/office/powerpoint/2010/main" val="2936251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rgbClr val="002060"/>
        </a:solidFill>
        <a:effectLst/>
      </p:bgPr>
    </p:bg>
    <p:spTree>
      <p:nvGrpSpPr>
        <p:cNvPr id="1" name=""/>
        <p:cNvGrpSpPr/>
        <p:nvPr/>
      </p:nvGrpSpPr>
      <p:grpSpPr>
        <a:xfrm>
          <a:off x="0" y="0"/>
          <a:ext cx="0" cy="0"/>
          <a:chOff x="0" y="0"/>
          <a:chExt cx="0" cy="0"/>
        </a:xfrm>
      </p:grpSpPr>
      <p:pic>
        <p:nvPicPr>
          <p:cNvPr id="3" name="Picture 2" descr="Young woman reading documents">
            <a:extLst>
              <a:ext uri="{FF2B5EF4-FFF2-40B4-BE49-F238E27FC236}">
                <a16:creationId xmlns:a16="http://schemas.microsoft.com/office/drawing/2014/main" id="{0FC0508F-0A6C-460C-B448-0635A6F53645}"/>
              </a:ext>
            </a:extLst>
          </p:cNvPr>
          <p:cNvPicPr>
            <a:picLocks noChangeAspect="1"/>
          </p:cNvPicPr>
          <p:nvPr userDrawn="1"/>
        </p:nvPicPr>
        <p:blipFill>
          <a:blip r:embed="rId2">
            <a:extLst>
              <a:ext uri="{28A0092B-C50C-407E-A947-70E740481C1C}">
                <a14:useLocalDpi xmlns:a14="http://schemas.microsoft.com/office/drawing/2010/main" val="0"/>
              </a:ext>
            </a:extLst>
          </a:blip>
          <a:srcRect t="7864" b="7864"/>
          <a:stretch/>
        </p:blipFill>
        <p:spPr>
          <a:xfrm>
            <a:off x="0" y="0"/>
            <a:ext cx="12192000" cy="6858000"/>
          </a:xfrm>
          <a:prstGeom prst="rect">
            <a:avLst/>
          </a:prstGeom>
        </p:spPr>
      </p:pic>
      <p:sp>
        <p:nvSpPr>
          <p:cNvPr id="2" name="Rectangle 1">
            <a:extLst>
              <a:ext uri="{FF2B5EF4-FFF2-40B4-BE49-F238E27FC236}">
                <a16:creationId xmlns:a16="http://schemas.microsoft.com/office/drawing/2014/main" id="{98D82CFA-9A5F-95ED-2D15-88BBAE904989}"/>
              </a:ext>
            </a:extLst>
          </p:cNvPr>
          <p:cNvSpPr/>
          <p:nvPr userDrawn="1"/>
        </p:nvSpPr>
        <p:spPr>
          <a:xfrm>
            <a:off x="0" y="-27384"/>
            <a:ext cx="12192000" cy="6885384"/>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en-US" sz="2400" dirty="0" err="1"/>
          </a:p>
        </p:txBody>
      </p:sp>
      <p:pic>
        <p:nvPicPr>
          <p:cNvPr id="4" name="Graphic 7">
            <a:extLst>
              <a:ext uri="{FF2B5EF4-FFF2-40B4-BE49-F238E27FC236}">
                <a16:creationId xmlns:a16="http://schemas.microsoft.com/office/drawing/2014/main" id="{8FCB5852-D301-98A4-95EF-6008F14E42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08318" y="493798"/>
            <a:ext cx="1412660" cy="373375"/>
          </a:xfrm>
          <a:prstGeom prst="rect">
            <a:avLst/>
          </a:prstGeom>
        </p:spPr>
      </p:pic>
      <p:pic>
        <p:nvPicPr>
          <p:cNvPr id="5" name="Picture 4" descr="Logo, company name&#10;&#10;Description automatically generated">
            <a:extLst>
              <a:ext uri="{FF2B5EF4-FFF2-40B4-BE49-F238E27FC236}">
                <a16:creationId xmlns:a16="http://schemas.microsoft.com/office/drawing/2014/main" id="{E744A994-83B1-2CA1-77C8-C7149B4F1BD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00013" y="0"/>
            <a:ext cx="2292540" cy="1360968"/>
          </a:xfrm>
          <a:prstGeom prst="rect">
            <a:avLst/>
          </a:prstGeom>
        </p:spPr>
      </p:pic>
      <p:pic>
        <p:nvPicPr>
          <p:cNvPr id="6" name="Picture 5" descr="Logo&#10;&#10;Description automatically generated">
            <a:extLst>
              <a:ext uri="{FF2B5EF4-FFF2-40B4-BE49-F238E27FC236}">
                <a16:creationId xmlns:a16="http://schemas.microsoft.com/office/drawing/2014/main" id="{3B19F66A-63D1-2F11-A42A-851984CC617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20176" y="989590"/>
            <a:ext cx="1867787" cy="699487"/>
          </a:xfrm>
          <a:prstGeom prst="rect">
            <a:avLst/>
          </a:prstGeom>
        </p:spPr>
      </p:pic>
    </p:spTree>
    <p:extLst>
      <p:ext uri="{BB962C8B-B14F-4D97-AF65-F5344CB8AC3E}">
        <p14:creationId xmlns:p14="http://schemas.microsoft.com/office/powerpoint/2010/main" val="39924407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F7373B-8F2B-4137-BD06-18EF1455EAD4}"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26444233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4D12484-D845-4183-9B80-08F9084ECB0C}"/>
              </a:ext>
            </a:extLst>
          </p:cNvPr>
          <p:cNvGrpSpPr/>
          <p:nvPr userDrawn="1"/>
        </p:nvGrpSpPr>
        <p:grpSpPr>
          <a:xfrm>
            <a:off x="1" y="0"/>
            <a:ext cx="10047275" cy="6858000"/>
            <a:chOff x="0" y="0"/>
            <a:chExt cx="10047275" cy="6858000"/>
          </a:xfrm>
        </p:grpSpPr>
        <p:pic>
          <p:nvPicPr>
            <p:cNvPr id="38" name="Picture 37" descr="A picture containing drawing, clock&#10;&#10;Description automatically generated">
              <a:extLst>
                <a:ext uri="{FF2B5EF4-FFF2-40B4-BE49-F238E27FC236}">
                  <a16:creationId xmlns:a16="http://schemas.microsoft.com/office/drawing/2014/main" id="{1AB75750-F7CF-442D-BE14-3F7BC0EB2D7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pic>
          <p:nvPicPr>
            <p:cNvPr id="39" name="Picture 2" descr="book page on topo of desk">
              <a:extLst>
                <a:ext uri="{FF2B5EF4-FFF2-40B4-BE49-F238E27FC236}">
                  <a16:creationId xmlns:a16="http://schemas.microsoft.com/office/drawing/2014/main" id="{AC2F3F88-F572-4459-82D6-D47756444E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BDE2C2FF-3798-49EC-8D6E-4201F7EEAF1B}"/>
                </a:ext>
              </a:extLst>
            </p:cNvPr>
            <p:cNvGrpSpPr/>
            <p:nvPr/>
          </p:nvGrpSpPr>
          <p:grpSpPr>
            <a:xfrm>
              <a:off x="5279248" y="1169582"/>
              <a:ext cx="4768027" cy="4518837"/>
              <a:chOff x="5279248" y="1329070"/>
              <a:chExt cx="4768027" cy="4518837"/>
            </a:xfrm>
          </p:grpSpPr>
          <p:sp>
            <p:nvSpPr>
              <p:cNvPr id="48" name="Text Placeholder 6">
                <a:extLst>
                  <a:ext uri="{FF2B5EF4-FFF2-40B4-BE49-F238E27FC236}">
                    <a16:creationId xmlns:a16="http://schemas.microsoft.com/office/drawing/2014/main" id="{5CD4DC6E-E9F8-43D5-892D-C0DE6CD2415B}"/>
                  </a:ext>
                </a:extLst>
              </p:cNvPr>
              <p:cNvSpPr txBox="1">
                <a:spLocks/>
              </p:cNvSpPr>
              <p:nvPr/>
            </p:nvSpPr>
            <p:spPr>
              <a:xfrm>
                <a:off x="5986496" y="1538010"/>
                <a:ext cx="4060779" cy="485340"/>
              </a:xfrm>
              <a:prstGeom prst="rect">
                <a:avLst/>
              </a:prstGeom>
            </p:spPr>
            <p:txBody>
              <a:bodyPr vert="horz" lIns="0" tIns="0" rIns="0" bIns="0" rtlCol="0" anchor="ctr">
                <a:noAutofit/>
              </a:bodyPr>
              <a:lstStyle>
                <a:lvl1pPr marL="0" indent="0" algn="l" defTabSz="228600" rtl="0" eaLnBrk="1" latinLnBrk="0" hangingPunct="1">
                  <a:lnSpc>
                    <a:spcPct val="100000"/>
                  </a:lnSpc>
                  <a:spcBef>
                    <a:spcPts val="0"/>
                  </a:spcBef>
                  <a:spcAft>
                    <a:spcPts val="0"/>
                  </a:spcAft>
                  <a:buFont typeface="Arial" panose="020B0604020202020204" pitchFamily="34" charset="0"/>
                  <a:buNone/>
                  <a:defRPr sz="16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a:lnSpc>
                    <a:spcPct val="90000"/>
                  </a:lnSpc>
                  <a:spcAft>
                    <a:spcPts val="1200"/>
                  </a:spcAft>
                </a:pPr>
                <a:r>
                  <a:rPr lang="es-ES" sz="3600" b="1">
                    <a:latin typeface="Arial Black" panose="020B0A04020102020204" pitchFamily="34" charset="0"/>
                    <a:ea typeface="+mj-ea"/>
                    <a:cs typeface="Arial" panose="020B0604020202020204" pitchFamily="34" charset="0"/>
                  </a:rPr>
                  <a:t>AGENDA</a:t>
                </a:r>
              </a:p>
            </p:txBody>
          </p:sp>
          <p:cxnSp>
            <p:nvCxnSpPr>
              <p:cNvPr id="42" name="Straight Connector 41">
                <a:extLst>
                  <a:ext uri="{FF2B5EF4-FFF2-40B4-BE49-F238E27FC236}">
                    <a16:creationId xmlns:a16="http://schemas.microsoft.com/office/drawing/2014/main" id="{64BF64C3-8494-44DF-8019-28FEF15D774A}"/>
                  </a:ext>
                </a:extLst>
              </p:cNvPr>
              <p:cNvCxnSpPr>
                <a:cxnSpLocks/>
              </p:cNvCxnSpPr>
              <p:nvPr/>
            </p:nvCxnSpPr>
            <p:spPr>
              <a:xfrm>
                <a:off x="5279248" y="1329070"/>
                <a:ext cx="0" cy="451883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ext Placeholder 17">
            <a:extLst>
              <a:ext uri="{FF2B5EF4-FFF2-40B4-BE49-F238E27FC236}">
                <a16:creationId xmlns:a16="http://schemas.microsoft.com/office/drawing/2014/main" id="{06D1BC50-E0DC-8760-5A67-2BC0F9AD0734}"/>
              </a:ext>
            </a:extLst>
          </p:cNvPr>
          <p:cNvSpPr>
            <a:spLocks noGrp="1"/>
          </p:cNvSpPr>
          <p:nvPr>
            <p:ph type="body" sz="quarter" idx="16" hasCustomPrompt="1"/>
          </p:nvPr>
        </p:nvSpPr>
        <p:spPr>
          <a:xfrm>
            <a:off x="6487430" y="2317903"/>
            <a:ext cx="2953039" cy="485340"/>
          </a:xfrm>
        </p:spPr>
        <p:txBody>
          <a:bodyPr anchor="ctr"/>
          <a:lstStyle>
            <a:lvl1pPr>
              <a:spcAft>
                <a:spcPts val="0"/>
              </a:spcAft>
              <a:defRPr sz="1800">
                <a:latin typeface="+mn-lt"/>
              </a:defRPr>
            </a:lvl1pPr>
          </a:lstStyle>
          <a:p>
            <a:pPr lvl="0"/>
            <a:r>
              <a:rPr lang="en-GB"/>
              <a:t>Agenda item</a:t>
            </a:r>
            <a:endParaRPr lang="en-US"/>
          </a:p>
        </p:txBody>
      </p:sp>
      <p:sp>
        <p:nvSpPr>
          <p:cNvPr id="3" name="Text Placeholder 17">
            <a:extLst>
              <a:ext uri="{FF2B5EF4-FFF2-40B4-BE49-F238E27FC236}">
                <a16:creationId xmlns:a16="http://schemas.microsoft.com/office/drawing/2014/main" id="{BF2FCBBA-5BAA-3145-89F3-4A5C4D2EDFEB}"/>
              </a:ext>
            </a:extLst>
          </p:cNvPr>
          <p:cNvSpPr>
            <a:spLocks noGrp="1"/>
          </p:cNvSpPr>
          <p:nvPr>
            <p:ph type="body" sz="quarter" idx="17" hasCustomPrompt="1"/>
          </p:nvPr>
        </p:nvSpPr>
        <p:spPr>
          <a:xfrm>
            <a:off x="6487430" y="2973579"/>
            <a:ext cx="2953039" cy="485340"/>
          </a:xfrm>
        </p:spPr>
        <p:txBody>
          <a:bodyPr anchor="ctr"/>
          <a:lstStyle>
            <a:lvl1pPr>
              <a:spcAft>
                <a:spcPts val="0"/>
              </a:spcAft>
              <a:defRPr sz="1800">
                <a:latin typeface="+mn-lt"/>
              </a:defRPr>
            </a:lvl1pPr>
          </a:lstStyle>
          <a:p>
            <a:pPr lvl="0"/>
            <a:r>
              <a:rPr lang="en-GB"/>
              <a:t>Agenda item</a:t>
            </a:r>
            <a:endParaRPr lang="en-US"/>
          </a:p>
        </p:txBody>
      </p:sp>
      <p:sp>
        <p:nvSpPr>
          <p:cNvPr id="4" name="Text Placeholder 17">
            <a:extLst>
              <a:ext uri="{FF2B5EF4-FFF2-40B4-BE49-F238E27FC236}">
                <a16:creationId xmlns:a16="http://schemas.microsoft.com/office/drawing/2014/main" id="{70E5DA0F-22DE-78C0-441D-5886E6C68A47}"/>
              </a:ext>
            </a:extLst>
          </p:cNvPr>
          <p:cNvSpPr>
            <a:spLocks noGrp="1"/>
          </p:cNvSpPr>
          <p:nvPr>
            <p:ph type="body" sz="quarter" idx="18" hasCustomPrompt="1"/>
          </p:nvPr>
        </p:nvSpPr>
        <p:spPr>
          <a:xfrm>
            <a:off x="6487430" y="3629257"/>
            <a:ext cx="2953039" cy="485340"/>
          </a:xfrm>
        </p:spPr>
        <p:txBody>
          <a:bodyPr anchor="ctr"/>
          <a:lstStyle>
            <a:lvl1pPr>
              <a:spcAft>
                <a:spcPts val="0"/>
              </a:spcAft>
              <a:defRPr sz="1800">
                <a:latin typeface="+mn-lt"/>
              </a:defRPr>
            </a:lvl1pPr>
          </a:lstStyle>
          <a:p>
            <a:pPr lvl="0"/>
            <a:r>
              <a:rPr lang="en-GB"/>
              <a:t>Agenda item</a:t>
            </a:r>
            <a:endParaRPr lang="en-US"/>
          </a:p>
        </p:txBody>
      </p:sp>
      <p:sp>
        <p:nvSpPr>
          <p:cNvPr id="5" name="Text Placeholder 17">
            <a:extLst>
              <a:ext uri="{FF2B5EF4-FFF2-40B4-BE49-F238E27FC236}">
                <a16:creationId xmlns:a16="http://schemas.microsoft.com/office/drawing/2014/main" id="{2AD38A91-E550-70D1-94E5-CC6E514A023D}"/>
              </a:ext>
            </a:extLst>
          </p:cNvPr>
          <p:cNvSpPr>
            <a:spLocks noGrp="1"/>
          </p:cNvSpPr>
          <p:nvPr>
            <p:ph type="body" sz="quarter" idx="19" hasCustomPrompt="1"/>
          </p:nvPr>
        </p:nvSpPr>
        <p:spPr>
          <a:xfrm>
            <a:off x="6487430" y="4284934"/>
            <a:ext cx="2953039" cy="485340"/>
          </a:xfrm>
        </p:spPr>
        <p:txBody>
          <a:bodyPr anchor="ctr"/>
          <a:lstStyle>
            <a:lvl1pPr>
              <a:spcAft>
                <a:spcPts val="0"/>
              </a:spcAft>
              <a:defRPr sz="1800">
                <a:latin typeface="+mn-lt"/>
              </a:defRPr>
            </a:lvl1pPr>
          </a:lstStyle>
          <a:p>
            <a:pPr lvl="0"/>
            <a:r>
              <a:rPr lang="en-GB"/>
              <a:t>Agenda item</a:t>
            </a:r>
            <a:endParaRPr lang="en-US"/>
          </a:p>
        </p:txBody>
      </p:sp>
      <p:sp>
        <p:nvSpPr>
          <p:cNvPr id="6" name="Text Placeholder 17">
            <a:extLst>
              <a:ext uri="{FF2B5EF4-FFF2-40B4-BE49-F238E27FC236}">
                <a16:creationId xmlns:a16="http://schemas.microsoft.com/office/drawing/2014/main" id="{69BC0771-840D-F38D-AEAA-2E2EE9F898C4}"/>
              </a:ext>
            </a:extLst>
          </p:cNvPr>
          <p:cNvSpPr>
            <a:spLocks noGrp="1"/>
          </p:cNvSpPr>
          <p:nvPr>
            <p:ph type="body" sz="quarter" idx="20" hasCustomPrompt="1"/>
          </p:nvPr>
        </p:nvSpPr>
        <p:spPr>
          <a:xfrm>
            <a:off x="6487430" y="4940611"/>
            <a:ext cx="2953039" cy="485340"/>
          </a:xfrm>
        </p:spPr>
        <p:txBody>
          <a:bodyPr anchor="ctr"/>
          <a:lstStyle>
            <a:lvl1pPr>
              <a:spcAft>
                <a:spcPts val="0"/>
              </a:spcAft>
              <a:defRPr sz="1800">
                <a:latin typeface="+mn-lt"/>
              </a:defRPr>
            </a:lvl1pPr>
          </a:lstStyle>
          <a:p>
            <a:pPr lvl="0"/>
            <a:r>
              <a:rPr lang="en-GB"/>
              <a:t>Agenda item</a:t>
            </a:r>
            <a:endParaRPr lang="en-US"/>
          </a:p>
        </p:txBody>
      </p:sp>
      <p:sp>
        <p:nvSpPr>
          <p:cNvPr id="7" name="Text Placeholder 17">
            <a:extLst>
              <a:ext uri="{FF2B5EF4-FFF2-40B4-BE49-F238E27FC236}">
                <a16:creationId xmlns:a16="http://schemas.microsoft.com/office/drawing/2014/main" id="{AE1AF1E3-00C2-E316-C08B-B65D85519861}"/>
              </a:ext>
            </a:extLst>
          </p:cNvPr>
          <p:cNvSpPr>
            <a:spLocks noGrp="1"/>
          </p:cNvSpPr>
          <p:nvPr>
            <p:ph type="body" sz="quarter" idx="31" hasCustomPrompt="1"/>
          </p:nvPr>
        </p:nvSpPr>
        <p:spPr>
          <a:xfrm>
            <a:off x="5971511" y="2317898"/>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8" name="Text Placeholder 17">
            <a:extLst>
              <a:ext uri="{FF2B5EF4-FFF2-40B4-BE49-F238E27FC236}">
                <a16:creationId xmlns:a16="http://schemas.microsoft.com/office/drawing/2014/main" id="{5C6C06E5-086F-695A-914E-44C066037FE8}"/>
              </a:ext>
            </a:extLst>
          </p:cNvPr>
          <p:cNvSpPr>
            <a:spLocks noGrp="1"/>
          </p:cNvSpPr>
          <p:nvPr>
            <p:ph type="body" sz="quarter" idx="32" hasCustomPrompt="1"/>
          </p:nvPr>
        </p:nvSpPr>
        <p:spPr>
          <a:xfrm>
            <a:off x="5971511" y="297268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 name="Text Placeholder 17">
            <a:extLst>
              <a:ext uri="{FF2B5EF4-FFF2-40B4-BE49-F238E27FC236}">
                <a16:creationId xmlns:a16="http://schemas.microsoft.com/office/drawing/2014/main" id="{602CF4A9-4F02-C952-819F-B039138EC4AE}"/>
              </a:ext>
            </a:extLst>
          </p:cNvPr>
          <p:cNvSpPr>
            <a:spLocks noGrp="1"/>
          </p:cNvSpPr>
          <p:nvPr>
            <p:ph type="body" sz="quarter" idx="33" hasCustomPrompt="1"/>
          </p:nvPr>
        </p:nvSpPr>
        <p:spPr>
          <a:xfrm>
            <a:off x="5971511" y="3627478"/>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 name="Text Placeholder 17">
            <a:extLst>
              <a:ext uri="{FF2B5EF4-FFF2-40B4-BE49-F238E27FC236}">
                <a16:creationId xmlns:a16="http://schemas.microsoft.com/office/drawing/2014/main" id="{9DB24A5E-5ED8-D99F-6FBB-4DCCDEBE53D0}"/>
              </a:ext>
            </a:extLst>
          </p:cNvPr>
          <p:cNvSpPr>
            <a:spLocks noGrp="1"/>
          </p:cNvSpPr>
          <p:nvPr>
            <p:ph type="body" sz="quarter" idx="34" hasCustomPrompt="1"/>
          </p:nvPr>
        </p:nvSpPr>
        <p:spPr>
          <a:xfrm>
            <a:off x="5971511" y="4292901"/>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1" name="Text Placeholder 17">
            <a:extLst>
              <a:ext uri="{FF2B5EF4-FFF2-40B4-BE49-F238E27FC236}">
                <a16:creationId xmlns:a16="http://schemas.microsoft.com/office/drawing/2014/main" id="{562AD188-CB10-08CE-9765-1171A915EEE0}"/>
              </a:ext>
            </a:extLst>
          </p:cNvPr>
          <p:cNvSpPr>
            <a:spLocks noGrp="1"/>
          </p:cNvSpPr>
          <p:nvPr>
            <p:ph type="body" sz="quarter" idx="35" hasCustomPrompt="1"/>
          </p:nvPr>
        </p:nvSpPr>
        <p:spPr>
          <a:xfrm>
            <a:off x="5971511" y="493705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Tree>
    <p:extLst>
      <p:ext uri="{BB962C8B-B14F-4D97-AF65-F5344CB8AC3E}">
        <p14:creationId xmlns:p14="http://schemas.microsoft.com/office/powerpoint/2010/main" val="2089939159"/>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2"/>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919556"/>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 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9A588CA-BDCD-E94F-374D-A072913418D1}"/>
              </a:ext>
            </a:extLst>
          </p:cNvPr>
          <p:cNvSpPr>
            <a:spLocks noGrp="1"/>
          </p:cNvSpPr>
          <p:nvPr>
            <p:ph type="pic" sz="quarter" idx="10"/>
          </p:nvPr>
        </p:nvSpPr>
        <p:spPr>
          <a:xfrm>
            <a:off x="0" y="0"/>
            <a:ext cx="3083443" cy="6858000"/>
          </a:xfrm>
        </p:spPr>
        <p:txBody>
          <a:bodyPr/>
          <a:lstStyle/>
          <a:p>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285461" y="838193"/>
            <a:ext cx="8525540" cy="990600"/>
          </a:xfrm>
        </p:spPr>
        <p:txBody>
          <a:bodyPr/>
          <a:lstStyle>
            <a:lvl1pPr>
              <a:defRPr sz="3600">
                <a:solidFill>
                  <a:schemeClr val="tx2"/>
                </a:solidFill>
              </a:defRPr>
            </a:lvl1pPr>
          </a:lstStyle>
          <a:p>
            <a:r>
              <a:rPr lang="en-GB"/>
              <a:t>Place headline here (36pt, min 30pt)</a:t>
            </a:r>
            <a:endParaRPr lang="en-US"/>
          </a:p>
        </p:txBody>
      </p:sp>
      <p:sp>
        <p:nvSpPr>
          <p:cNvPr id="6" name="Text Placeholder 10">
            <a:extLst>
              <a:ext uri="{FF2B5EF4-FFF2-40B4-BE49-F238E27FC236}">
                <a16:creationId xmlns:a16="http://schemas.microsoft.com/office/drawing/2014/main" id="{F1CED1DE-3676-1F2D-99D9-7D0A50DC634B}"/>
              </a:ext>
            </a:extLst>
          </p:cNvPr>
          <p:cNvSpPr>
            <a:spLocks noGrp="1"/>
          </p:cNvSpPr>
          <p:nvPr>
            <p:ph type="body" sz="quarter" idx="12" hasCustomPrompt="1"/>
          </p:nvPr>
        </p:nvSpPr>
        <p:spPr>
          <a:xfrm>
            <a:off x="3296399" y="369438"/>
            <a:ext cx="8559800" cy="322263"/>
          </a:xfrm>
        </p:spPr>
        <p:txBody>
          <a:bodyPr wrap="square">
            <a:normAutofit/>
          </a:bodyPr>
          <a:lstStyle>
            <a:lvl1pPr>
              <a:defRPr lang="en-US" sz="1800" b="1" kern="1200" dirty="0" smtClean="0">
                <a:solidFill>
                  <a:schemeClr val="tx1"/>
                </a:solidFill>
                <a:latin typeface="+mn-lt"/>
                <a:ea typeface="+mn-ea"/>
                <a:cs typeface="Arial" panose="020B0604020202020204" pitchFamily="34" charset="0"/>
              </a:defRPr>
            </a:lvl1pPr>
          </a:lstStyle>
          <a:p>
            <a:pPr lvl="0"/>
            <a:r>
              <a:rPr lang="es-ES"/>
              <a:t>CLICK TO EDIT MASTER TEXT STYLES</a:t>
            </a:r>
          </a:p>
        </p:txBody>
      </p:sp>
    </p:spTree>
    <p:extLst>
      <p:ext uri="{BB962C8B-B14F-4D97-AF65-F5344CB8AC3E}">
        <p14:creationId xmlns:p14="http://schemas.microsoft.com/office/powerpoint/2010/main" val="417236731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380998"/>
            <a:ext cx="11429999" cy="990603"/>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1" y="1371601"/>
            <a:ext cx="5524500" cy="822960"/>
          </a:xfrm>
        </p:spPr>
        <p:txBody>
          <a:bodyPr anchor="t"/>
          <a:lstStyle>
            <a:lvl1pPr marL="0" indent="0">
              <a:lnSpc>
                <a:spcPct val="90000"/>
              </a:lnSpc>
              <a:spcAft>
                <a:spcPts val="0"/>
              </a:spcAft>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1" y="5874028"/>
            <a:ext cx="5524500" cy="437873"/>
          </a:xfrm>
        </p:spPr>
        <p:txBody>
          <a:bodyPr anchor="t"/>
          <a:lstStyle>
            <a:lvl1pPr marL="0" indent="0" defTabSz="228594">
              <a:lnSpc>
                <a:spcPct val="90000"/>
              </a:lnSpc>
              <a:spcAft>
                <a:spcPts val="0"/>
              </a:spcAft>
              <a:buFont typeface="Arial" panose="020B0604020202020204" pitchFamily="34" charset="0"/>
              <a:buNone/>
              <a:defRPr sz="12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8"/>
            <a:ext cx="5524500" cy="437873"/>
          </a:xfrm>
        </p:spPr>
        <p:txBody>
          <a:bodyPr vert="horz" lIns="0" tIns="0" rIns="0" bIns="0" rtlCol="0" anchor="t">
            <a:noAutofit/>
          </a:bodyPr>
          <a:lstStyle>
            <a:lvl1pPr marL="0" indent="0" defTabSz="228594">
              <a:buNone/>
              <a:defRPr lang="en-US" sz="1200" dirty="0"/>
            </a:lvl1pPr>
          </a:lstStyle>
          <a:p>
            <a:pPr lvl="0"/>
            <a:r>
              <a:rPr lang="en-US"/>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1000" y="2194562"/>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1" y="2194562"/>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676638948"/>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1"/>
            <a:ext cx="1985504" cy="1677927"/>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1"/>
            <a:ext cx="1985504" cy="1677927"/>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1"/>
            <a:ext cx="1985504" cy="1677927"/>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1"/>
            <a:ext cx="1985504" cy="1677927"/>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1"/>
            <a:ext cx="1985504" cy="1677927"/>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Tree>
    <p:extLst>
      <p:ext uri="{BB962C8B-B14F-4D97-AF65-F5344CB8AC3E}">
        <p14:creationId xmlns:p14="http://schemas.microsoft.com/office/powerpoint/2010/main" val="2660237398"/>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4011" y="381000"/>
            <a:ext cx="7996989" cy="990600"/>
          </a:xfrm>
        </p:spPr>
        <p:txBody>
          <a:bodyPr/>
          <a:lstStyle>
            <a:lvl1pPr>
              <a:defRPr sz="3600"/>
            </a:lvl1pPr>
          </a:lstStyle>
          <a:p>
            <a:r>
              <a:rPr lang="en-GB"/>
              <a:t>Place headline here (36pt, min 30pt)</a:t>
            </a:r>
            <a:endParaRPr lang="en-US"/>
          </a:p>
        </p:txBody>
      </p:sp>
      <p:sp>
        <p:nvSpPr>
          <p:cNvPr id="3" name="Rectangle 2">
            <a:extLst>
              <a:ext uri="{FF2B5EF4-FFF2-40B4-BE49-F238E27FC236}">
                <a16:creationId xmlns:a16="http://schemas.microsoft.com/office/drawing/2014/main" id="{DC49A908-435B-4492-B6B0-51370A5F58CC}"/>
              </a:ext>
            </a:extLst>
          </p:cNvPr>
          <p:cNvSpPr/>
          <p:nvPr userDrawn="1"/>
        </p:nvSpPr>
        <p:spPr>
          <a:xfrm>
            <a:off x="0" y="0"/>
            <a:ext cx="1768643" cy="6858000"/>
          </a:xfrm>
          <a:prstGeom prst="rect">
            <a:avLst/>
          </a:prstGeom>
          <a:solidFill>
            <a:srgbClr val="002060">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sz="1800" err="1"/>
          </a:p>
        </p:txBody>
      </p:sp>
      <p:pic>
        <p:nvPicPr>
          <p:cNvPr id="6" name="Picture 5" descr="A picture containing drawing, clock&#10;&#10;Description automatically generated">
            <a:extLst>
              <a:ext uri="{FF2B5EF4-FFF2-40B4-BE49-F238E27FC236}">
                <a16:creationId xmlns:a16="http://schemas.microsoft.com/office/drawing/2014/main" id="{E1EBC6E5-BC26-4B23-840C-AF92892A334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pic>
        <p:nvPicPr>
          <p:cNvPr id="10" name="Graphic 9">
            <a:extLst>
              <a:ext uri="{FF2B5EF4-FFF2-40B4-BE49-F238E27FC236}">
                <a16:creationId xmlns:a16="http://schemas.microsoft.com/office/drawing/2014/main" id="{2459FAEB-AE78-4F61-B2B5-6E6267A5AEED}"/>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41162" t="55923" r="46285" b="30855"/>
          <a:stretch/>
        </p:blipFill>
        <p:spPr>
          <a:xfrm rot="10800000" flipV="1">
            <a:off x="2165515" y="483456"/>
            <a:ext cx="1828800" cy="1227393"/>
          </a:xfrm>
          <a:prstGeom prst="rect">
            <a:avLst/>
          </a:prstGeom>
        </p:spPr>
      </p:pic>
      <p:sp>
        <p:nvSpPr>
          <p:cNvPr id="22" name="Text Placeholder 17">
            <a:extLst>
              <a:ext uri="{FF2B5EF4-FFF2-40B4-BE49-F238E27FC236}">
                <a16:creationId xmlns:a16="http://schemas.microsoft.com/office/drawing/2014/main" id="{EC1F4F9A-3F7D-4172-AFD8-B85DF15FCA68}"/>
              </a:ext>
            </a:extLst>
          </p:cNvPr>
          <p:cNvSpPr>
            <a:spLocks noGrp="1"/>
          </p:cNvSpPr>
          <p:nvPr>
            <p:ph type="body" sz="quarter" idx="16" hasCustomPrompt="1"/>
          </p:nvPr>
        </p:nvSpPr>
        <p:spPr>
          <a:xfrm>
            <a:off x="4329930" y="1908829"/>
            <a:ext cx="2953039" cy="485340"/>
          </a:xfrm>
        </p:spPr>
        <p:txBody>
          <a:bodyPr anchor="ctr"/>
          <a:lstStyle>
            <a:lvl1pPr>
              <a:spcAft>
                <a:spcPts val="0"/>
              </a:spcAft>
              <a:defRPr sz="1800">
                <a:latin typeface="+mn-lt"/>
              </a:defRPr>
            </a:lvl1pPr>
          </a:lstStyle>
          <a:p>
            <a:pPr lvl="0"/>
            <a:r>
              <a:rPr lang="en-GB"/>
              <a:t>Agenda item</a:t>
            </a:r>
            <a:endParaRPr lang="en-US"/>
          </a:p>
        </p:txBody>
      </p:sp>
      <p:sp>
        <p:nvSpPr>
          <p:cNvPr id="23" name="Text Placeholder 17">
            <a:extLst>
              <a:ext uri="{FF2B5EF4-FFF2-40B4-BE49-F238E27FC236}">
                <a16:creationId xmlns:a16="http://schemas.microsoft.com/office/drawing/2014/main" id="{25A31B0B-9A56-475F-94F4-D9D6D2C55EDC}"/>
              </a:ext>
            </a:extLst>
          </p:cNvPr>
          <p:cNvSpPr>
            <a:spLocks noGrp="1"/>
          </p:cNvSpPr>
          <p:nvPr>
            <p:ph type="body" sz="quarter" idx="17" hasCustomPrompt="1"/>
          </p:nvPr>
        </p:nvSpPr>
        <p:spPr>
          <a:xfrm>
            <a:off x="4329930" y="2564506"/>
            <a:ext cx="2953039" cy="485340"/>
          </a:xfrm>
        </p:spPr>
        <p:txBody>
          <a:bodyPr anchor="ctr"/>
          <a:lstStyle>
            <a:lvl1pPr>
              <a:spcAft>
                <a:spcPts val="0"/>
              </a:spcAft>
              <a:defRPr sz="1800">
                <a:latin typeface="+mn-lt"/>
              </a:defRPr>
            </a:lvl1pPr>
          </a:lstStyle>
          <a:p>
            <a:pPr lvl="0"/>
            <a:r>
              <a:rPr lang="en-GB"/>
              <a:t>Agenda item</a:t>
            </a:r>
            <a:endParaRPr lang="en-US"/>
          </a:p>
        </p:txBody>
      </p:sp>
      <p:sp>
        <p:nvSpPr>
          <p:cNvPr id="24" name="Text Placeholder 17">
            <a:extLst>
              <a:ext uri="{FF2B5EF4-FFF2-40B4-BE49-F238E27FC236}">
                <a16:creationId xmlns:a16="http://schemas.microsoft.com/office/drawing/2014/main" id="{04200B24-3261-42E1-A339-27F9D3BE9FF1}"/>
              </a:ext>
            </a:extLst>
          </p:cNvPr>
          <p:cNvSpPr>
            <a:spLocks noGrp="1"/>
          </p:cNvSpPr>
          <p:nvPr>
            <p:ph type="body" sz="quarter" idx="18" hasCustomPrompt="1"/>
          </p:nvPr>
        </p:nvSpPr>
        <p:spPr>
          <a:xfrm>
            <a:off x="4329930" y="3220182"/>
            <a:ext cx="2953039" cy="485340"/>
          </a:xfrm>
        </p:spPr>
        <p:txBody>
          <a:bodyPr anchor="ctr"/>
          <a:lstStyle>
            <a:lvl1pPr>
              <a:spcAft>
                <a:spcPts val="0"/>
              </a:spcAft>
              <a:defRPr sz="1800">
                <a:latin typeface="+mn-lt"/>
              </a:defRPr>
            </a:lvl1pPr>
          </a:lstStyle>
          <a:p>
            <a:pPr lvl="0"/>
            <a:r>
              <a:rPr lang="en-GB"/>
              <a:t>Agenda item</a:t>
            </a:r>
            <a:endParaRPr lang="en-US"/>
          </a:p>
        </p:txBody>
      </p:sp>
      <p:sp>
        <p:nvSpPr>
          <p:cNvPr id="25" name="Text Placeholder 17">
            <a:extLst>
              <a:ext uri="{FF2B5EF4-FFF2-40B4-BE49-F238E27FC236}">
                <a16:creationId xmlns:a16="http://schemas.microsoft.com/office/drawing/2014/main" id="{DEB8C13D-067F-487C-A0D7-BB641AFB2814}"/>
              </a:ext>
            </a:extLst>
          </p:cNvPr>
          <p:cNvSpPr>
            <a:spLocks noGrp="1"/>
          </p:cNvSpPr>
          <p:nvPr>
            <p:ph type="body" sz="quarter" idx="19" hasCustomPrompt="1"/>
          </p:nvPr>
        </p:nvSpPr>
        <p:spPr>
          <a:xfrm>
            <a:off x="4329930" y="3875859"/>
            <a:ext cx="2953039" cy="485340"/>
          </a:xfrm>
        </p:spPr>
        <p:txBody>
          <a:bodyPr anchor="ctr"/>
          <a:lstStyle>
            <a:lvl1pPr>
              <a:spcAft>
                <a:spcPts val="0"/>
              </a:spcAft>
              <a:defRPr sz="1800">
                <a:latin typeface="+mn-lt"/>
              </a:defRPr>
            </a:lvl1pPr>
          </a:lstStyle>
          <a:p>
            <a:pPr lvl="0"/>
            <a:r>
              <a:rPr lang="en-GB"/>
              <a:t>Agenda item</a:t>
            </a:r>
            <a:endParaRPr lang="en-US"/>
          </a:p>
        </p:txBody>
      </p:sp>
      <p:sp>
        <p:nvSpPr>
          <p:cNvPr id="26" name="Text Placeholder 17">
            <a:extLst>
              <a:ext uri="{FF2B5EF4-FFF2-40B4-BE49-F238E27FC236}">
                <a16:creationId xmlns:a16="http://schemas.microsoft.com/office/drawing/2014/main" id="{B8AC40EF-EB65-4E76-8028-985FDF27CA83}"/>
              </a:ext>
            </a:extLst>
          </p:cNvPr>
          <p:cNvSpPr>
            <a:spLocks noGrp="1"/>
          </p:cNvSpPr>
          <p:nvPr>
            <p:ph type="body" sz="quarter" idx="20" hasCustomPrompt="1"/>
          </p:nvPr>
        </p:nvSpPr>
        <p:spPr>
          <a:xfrm>
            <a:off x="4329930" y="4531538"/>
            <a:ext cx="2953039" cy="485340"/>
          </a:xfrm>
        </p:spPr>
        <p:txBody>
          <a:bodyPr anchor="ctr"/>
          <a:lstStyle>
            <a:lvl1pPr>
              <a:spcAft>
                <a:spcPts val="0"/>
              </a:spcAft>
              <a:defRPr sz="1800">
                <a:latin typeface="+mn-lt"/>
              </a:defRPr>
            </a:lvl1pPr>
          </a:lstStyle>
          <a:p>
            <a:pPr lvl="0"/>
            <a:r>
              <a:rPr lang="en-GB"/>
              <a:t>Agenda item</a:t>
            </a:r>
            <a:endParaRPr lang="en-US"/>
          </a:p>
        </p:txBody>
      </p:sp>
      <p:sp>
        <p:nvSpPr>
          <p:cNvPr id="27" name="Text Placeholder 17">
            <a:extLst>
              <a:ext uri="{FF2B5EF4-FFF2-40B4-BE49-F238E27FC236}">
                <a16:creationId xmlns:a16="http://schemas.microsoft.com/office/drawing/2014/main" id="{CF6EC271-FE07-43C7-BF15-A9F090273120}"/>
              </a:ext>
            </a:extLst>
          </p:cNvPr>
          <p:cNvSpPr>
            <a:spLocks noGrp="1"/>
          </p:cNvSpPr>
          <p:nvPr>
            <p:ph type="body" sz="quarter" idx="31" hasCustomPrompt="1"/>
          </p:nvPr>
        </p:nvSpPr>
        <p:spPr>
          <a:xfrm>
            <a:off x="3814011" y="1908823"/>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28" name="Text Placeholder 17">
            <a:extLst>
              <a:ext uri="{FF2B5EF4-FFF2-40B4-BE49-F238E27FC236}">
                <a16:creationId xmlns:a16="http://schemas.microsoft.com/office/drawing/2014/main" id="{5F6663C5-F106-4AEC-87BE-EA5CF8031003}"/>
              </a:ext>
            </a:extLst>
          </p:cNvPr>
          <p:cNvSpPr>
            <a:spLocks noGrp="1"/>
          </p:cNvSpPr>
          <p:nvPr>
            <p:ph type="body" sz="quarter" idx="32" hasCustomPrompt="1"/>
          </p:nvPr>
        </p:nvSpPr>
        <p:spPr>
          <a:xfrm>
            <a:off x="3814011" y="2563614"/>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29" name="Text Placeholder 17">
            <a:extLst>
              <a:ext uri="{FF2B5EF4-FFF2-40B4-BE49-F238E27FC236}">
                <a16:creationId xmlns:a16="http://schemas.microsoft.com/office/drawing/2014/main" id="{22A9AEDD-552A-4237-A60C-F75BEBC2CEC1}"/>
              </a:ext>
            </a:extLst>
          </p:cNvPr>
          <p:cNvSpPr>
            <a:spLocks noGrp="1"/>
          </p:cNvSpPr>
          <p:nvPr>
            <p:ph type="body" sz="quarter" idx="33" hasCustomPrompt="1"/>
          </p:nvPr>
        </p:nvSpPr>
        <p:spPr>
          <a:xfrm>
            <a:off x="3814011" y="3218403"/>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D4C62D05-BE53-4181-857E-16F8177BE75B}"/>
              </a:ext>
            </a:extLst>
          </p:cNvPr>
          <p:cNvSpPr>
            <a:spLocks noGrp="1"/>
          </p:cNvSpPr>
          <p:nvPr>
            <p:ph type="body" sz="quarter" idx="34" hasCustomPrompt="1"/>
          </p:nvPr>
        </p:nvSpPr>
        <p:spPr>
          <a:xfrm>
            <a:off x="3814011" y="388382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FE8C7B2F-8825-46A8-8B0B-DF1BC1CE14D6}"/>
              </a:ext>
            </a:extLst>
          </p:cNvPr>
          <p:cNvSpPr>
            <a:spLocks noGrp="1"/>
          </p:cNvSpPr>
          <p:nvPr>
            <p:ph type="body" sz="quarter" idx="35" hasCustomPrompt="1"/>
          </p:nvPr>
        </p:nvSpPr>
        <p:spPr>
          <a:xfrm>
            <a:off x="3814011" y="4527983"/>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pic>
        <p:nvPicPr>
          <p:cNvPr id="32" name="Picture 31" descr="A picture containing blur, feet&#10;&#10;Description automatically generated">
            <a:extLst>
              <a:ext uri="{FF2B5EF4-FFF2-40B4-BE49-F238E27FC236}">
                <a16:creationId xmlns:a16="http://schemas.microsoft.com/office/drawing/2014/main" id="{FB9DDE3C-AD02-49C9-9926-D14097B68381}"/>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2176" r="33372"/>
          <a:stretch/>
        </p:blipFill>
        <p:spPr>
          <a:xfrm>
            <a:off x="577432" y="715618"/>
            <a:ext cx="1608221" cy="54267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682690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andard Layout 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750BA6-3BD3-43D4-92C6-A1A38869B2D7}"/>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1CEEAADB-4671-465D-AE09-CF767FAB5707}"/>
              </a:ext>
            </a:extLst>
          </p:cNvPr>
          <p:cNvSpPr>
            <a:spLocks noGrp="1"/>
          </p:cNvSpPr>
          <p:nvPr>
            <p:ph type="sldNum" sz="quarter" idx="10"/>
          </p:nvPr>
        </p:nvSpPr>
        <p:spPr/>
        <p:txBody>
          <a:bodyPr/>
          <a:lstStyle/>
          <a:p>
            <a:pPr algn="r" defTabSz="228594">
              <a:spcAft>
                <a:spcPts val="1200"/>
              </a:spcAft>
            </a:pPr>
            <a:fld id="{CC9E6EB9-168E-4914-8CC7-2E853AFB4F1B}" type="slidenum">
              <a:rPr lang="en-US" smtClean="0"/>
              <a:pPr algn="r" defTabSz="228594">
                <a:spcAft>
                  <a:spcPts val="1200"/>
                </a:spcAft>
              </a:pPr>
              <a:t>‹#›</a:t>
            </a:fld>
            <a:endParaRPr lang="en-US"/>
          </a:p>
        </p:txBody>
      </p:sp>
    </p:spTree>
    <p:extLst>
      <p:ext uri="{BB962C8B-B14F-4D97-AF65-F5344CB8AC3E}">
        <p14:creationId xmlns:p14="http://schemas.microsoft.com/office/powerpoint/2010/main" val="693759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125" name="Table 124">
            <a:extLst>
              <a:ext uri="{FF2B5EF4-FFF2-40B4-BE49-F238E27FC236}">
                <a16:creationId xmlns:a16="http://schemas.microsoft.com/office/drawing/2014/main" id="{B00EFA98-BE6E-5734-AA2C-B8E3F80CBBF1}"/>
              </a:ext>
            </a:extLst>
          </p:cNvPr>
          <p:cNvGraphicFramePr>
            <a:graphicFrameLocks noGrp="1"/>
          </p:cNvGraphicFramePr>
          <p:nvPr userDrawn="1">
            <p:extLst>
              <p:ext uri="{D42A27DB-BD31-4B8C-83A1-F6EECF244321}">
                <p14:modId xmlns:p14="http://schemas.microsoft.com/office/powerpoint/2010/main" val="1358686336"/>
              </p:ext>
            </p:extLst>
          </p:nvPr>
        </p:nvGraphicFramePr>
        <p:xfrm>
          <a:off x="143340" y="836713"/>
          <a:ext cx="11809313" cy="5640922"/>
        </p:xfrm>
        <a:graphic>
          <a:graphicData uri="http://schemas.openxmlformats.org/drawingml/2006/table">
            <a:tbl>
              <a:tblPr firstRow="1" bandRow="1"/>
              <a:tblGrid>
                <a:gridCol w="1072289">
                  <a:extLst>
                    <a:ext uri="{9D8B030D-6E8A-4147-A177-3AD203B41FA5}">
                      <a16:colId xmlns:a16="http://schemas.microsoft.com/office/drawing/2014/main" val="20000"/>
                    </a:ext>
                  </a:extLst>
                </a:gridCol>
                <a:gridCol w="2684256">
                  <a:extLst>
                    <a:ext uri="{9D8B030D-6E8A-4147-A177-3AD203B41FA5}">
                      <a16:colId xmlns:a16="http://schemas.microsoft.com/office/drawing/2014/main" val="20001"/>
                    </a:ext>
                  </a:extLst>
                </a:gridCol>
                <a:gridCol w="2684256">
                  <a:extLst>
                    <a:ext uri="{9D8B030D-6E8A-4147-A177-3AD203B41FA5}">
                      <a16:colId xmlns:a16="http://schemas.microsoft.com/office/drawing/2014/main" val="20002"/>
                    </a:ext>
                  </a:extLst>
                </a:gridCol>
                <a:gridCol w="2684256">
                  <a:extLst>
                    <a:ext uri="{9D8B030D-6E8A-4147-A177-3AD203B41FA5}">
                      <a16:colId xmlns:a16="http://schemas.microsoft.com/office/drawing/2014/main" val="3397763480"/>
                    </a:ext>
                  </a:extLst>
                </a:gridCol>
                <a:gridCol w="2684256">
                  <a:extLst>
                    <a:ext uri="{9D8B030D-6E8A-4147-A177-3AD203B41FA5}">
                      <a16:colId xmlns:a16="http://schemas.microsoft.com/office/drawing/2014/main" val="20004"/>
                    </a:ext>
                  </a:extLst>
                </a:gridCol>
              </a:tblGrid>
              <a:tr h="648233">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l"/>
                      <a:r>
                        <a:rPr lang="es-ES" sz="1100" b="1" kern="1200" dirty="0">
                          <a:solidFill>
                            <a:schemeClr val="tx2"/>
                          </a:solidFill>
                          <a:latin typeface="Arial Black" panose="020B0A04020102020204" pitchFamily="34" charset="0"/>
                          <a:ea typeface="+mn-ea"/>
                          <a:cs typeface="+mn-cs"/>
                        </a:rPr>
                        <a:t>SESIÓN</a:t>
                      </a:r>
                    </a:p>
                  </a:txBody>
                  <a:tcPr marL="121920" marR="12192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marL="0" algn="l" defTabSz="356599" rtl="0" eaLnBrk="1" latinLnBrk="0" hangingPunct="1">
                        <a:lnSpc>
                          <a:spcPct val="107000"/>
                        </a:lnSpc>
                        <a:spcAft>
                          <a:spcPts val="0"/>
                        </a:spcAft>
                        <a:tabLst>
                          <a:tab pos="593725" algn="ctr"/>
                        </a:tabLst>
                      </a:pPr>
                      <a:endParaRPr lang="es-ES" sz="1100" b="1" kern="1200" dirty="0">
                        <a:solidFill>
                          <a:schemeClr val="accent3"/>
                        </a:solidFill>
                        <a:effectLst/>
                        <a:latin typeface="Arial Black" panose="020B0A04020102020204" pitchFamily="34" charset="0"/>
                        <a:ea typeface="Calibri" panose="020F0502020204030204" pitchFamily="34" charset="0"/>
                        <a:cs typeface="Times New Roman" panose="02020603050405020304" pitchFamily="18" charset="0"/>
                      </a:endParaRPr>
                    </a:p>
                  </a:txBody>
                  <a:tcPr marL="121920" marR="12192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68085">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OBJETIVO</a:t>
                      </a:r>
                    </a:p>
                  </a:txBody>
                  <a:tcPr marL="121920" marR="12192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0" marR="0" lvl="0" indent="0" algn="l" defTabSz="356599" rtl="0" eaLnBrk="1" fontAlgn="auto" latinLnBrk="0" hangingPunct="1">
                        <a:lnSpc>
                          <a:spcPct val="100000"/>
                        </a:lnSpc>
                        <a:spcBef>
                          <a:spcPts val="0"/>
                        </a:spcBef>
                        <a:spcAft>
                          <a:spcPts val="0"/>
                        </a:spcAft>
                        <a:buClrTx/>
                        <a:buSzTx/>
                        <a:buFontTx/>
                        <a:buNone/>
                        <a:tabLst/>
                        <a:defRPr/>
                      </a:pPr>
                      <a:endParaRPr lang="es-ES" sz="1100" dirty="0">
                        <a:solidFill>
                          <a:schemeClr val="bg2"/>
                        </a:solidFill>
                        <a:latin typeface="+mj-lt"/>
                      </a:endParaRPr>
                    </a:p>
                  </a:txBody>
                  <a:tcPr marL="121920" marR="12192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72075">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FORMATO</a:t>
                      </a:r>
                    </a:p>
                  </a:txBody>
                  <a:tcPr marL="121920" marR="12192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0" marR="0" lvl="0" indent="0" algn="l" defTabSz="356599" rtl="0" eaLnBrk="1" fontAlgn="auto" latinLnBrk="0" hangingPunct="1">
                        <a:lnSpc>
                          <a:spcPct val="100000"/>
                        </a:lnSpc>
                        <a:spcBef>
                          <a:spcPts val="0"/>
                        </a:spcBef>
                        <a:spcAft>
                          <a:spcPts val="0"/>
                        </a:spcAft>
                        <a:buClrTx/>
                        <a:buSzTx/>
                        <a:buFontTx/>
                        <a:buNone/>
                        <a:tabLst/>
                        <a:defRPr/>
                      </a:pPr>
                      <a:endParaRPr lang="es-ES" sz="1100" dirty="0">
                        <a:solidFill>
                          <a:schemeClr val="bg2"/>
                        </a:solidFill>
                        <a:latin typeface="+mj-lt"/>
                      </a:endParaRPr>
                    </a:p>
                  </a:txBody>
                  <a:tcPr marL="121920" marR="12192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89624">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FORMADOR</a:t>
                      </a:r>
                    </a:p>
                  </a:txBody>
                  <a:tcPr marL="48000" marR="4800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100" dirty="0">
                        <a:solidFill>
                          <a:schemeClr val="bg2"/>
                        </a:solidFill>
                        <a:latin typeface="+mj-lt"/>
                      </a:endParaRPr>
                    </a:p>
                  </a:txBody>
                  <a:tcPr marL="121920" marR="12192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6569863"/>
                  </a:ext>
                </a:extLst>
              </a:tr>
              <a:tr h="672075">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AUDIENCIA</a:t>
                      </a:r>
                    </a:p>
                  </a:txBody>
                  <a:tcPr marL="48000" marR="4800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100" dirty="0">
                        <a:solidFill>
                          <a:schemeClr val="bg2"/>
                        </a:solidFill>
                        <a:latin typeface="+mj-lt"/>
                      </a:endParaRPr>
                    </a:p>
                  </a:txBody>
                  <a:tcPr marL="121920" marR="12192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77723">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CONTENIDO</a:t>
                      </a:r>
                    </a:p>
                  </a:txBody>
                  <a:tcPr marL="48000" marR="4800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356599" marR="0" lvl="1" indent="0" algn="l" defTabSz="356599" rtl="0" eaLnBrk="1" fontAlgn="auto" latinLnBrk="0" hangingPunct="1">
                        <a:lnSpc>
                          <a:spcPct val="107000"/>
                        </a:lnSpc>
                        <a:spcBef>
                          <a:spcPts val="0"/>
                        </a:spcBef>
                        <a:spcAft>
                          <a:spcPts val="0"/>
                        </a:spcAft>
                        <a:buClrTx/>
                        <a:buSzTx/>
                        <a:buFontTx/>
                        <a:buNone/>
                        <a:tabLst/>
                        <a:defRPr/>
                      </a:pPr>
                      <a:endParaRPr lang="es-ES" sz="1100" b="1" kern="1200" dirty="0">
                        <a:solidFill>
                          <a:schemeClr val="accent3"/>
                        </a:solidFill>
                        <a:effectLst/>
                        <a:latin typeface="+mn-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0"/>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0"/>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0"/>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8280">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FECHA</a:t>
                      </a:r>
                    </a:p>
                  </a:txBody>
                  <a:tcPr marL="0" marR="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180975" marR="0" lvl="0" indent="-180975" algn="l" defTabSz="356599" rtl="0" eaLnBrk="1" fontAlgn="auto" latinLnBrk="0" hangingPunct="1">
                        <a:lnSpc>
                          <a:spcPct val="107000"/>
                        </a:lnSpc>
                        <a:spcBef>
                          <a:spcPts val="0"/>
                        </a:spcBef>
                        <a:spcAft>
                          <a:spcPts val="0"/>
                        </a:spcAft>
                        <a:buClr>
                          <a:schemeClr val="tx2">
                            <a:lumMod val="75000"/>
                          </a:schemeClr>
                        </a:buClr>
                        <a:buSzTx/>
                        <a:buFont typeface="Arial" panose="020B0604020202020204" pitchFamily="34" charset="0"/>
                        <a:buChar char="•"/>
                        <a:tabLst/>
                        <a:defRPr/>
                      </a:pPr>
                      <a:endParaRPr lang="es-ES" sz="1100" b="0" kern="1200" dirty="0">
                        <a:solidFill>
                          <a:schemeClr val="bg2"/>
                        </a:solidFill>
                        <a:effectLst/>
                        <a:latin typeface="+mj-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04827">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DOC. SOPORTE</a:t>
                      </a:r>
                    </a:p>
                  </a:txBody>
                  <a:tcPr marL="48000" marR="4800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180975" marR="0" lvl="0" indent="-180975" algn="l" defTabSz="356599" rtl="0" eaLnBrk="1" fontAlgn="auto" latinLnBrk="0" hangingPunct="1">
                        <a:lnSpc>
                          <a:spcPct val="107000"/>
                        </a:lnSpc>
                        <a:spcBef>
                          <a:spcPts val="0"/>
                        </a:spcBef>
                        <a:spcAft>
                          <a:spcPts val="0"/>
                        </a:spcAft>
                        <a:buClr>
                          <a:schemeClr val="tx2">
                            <a:lumMod val="75000"/>
                          </a:schemeClr>
                        </a:buClr>
                        <a:buSzTx/>
                        <a:buFont typeface="Arial" panose="020B0604020202020204" pitchFamily="34" charset="0"/>
                        <a:buChar char="•"/>
                        <a:tabLst/>
                        <a:defRPr/>
                      </a:pPr>
                      <a:endParaRPr lang="es-ES" sz="1100" b="0" kern="1200" dirty="0">
                        <a:solidFill>
                          <a:schemeClr val="bg2"/>
                        </a:solidFill>
                        <a:effectLst/>
                        <a:latin typeface="+mj-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4942142"/>
                  </a:ext>
                </a:extLst>
              </a:tr>
            </a:tbl>
          </a:graphicData>
        </a:graphic>
      </p:graphicFrame>
      <p:sp>
        <p:nvSpPr>
          <p:cNvPr id="2" name="Title 1">
            <a:extLst>
              <a:ext uri="{FF2B5EF4-FFF2-40B4-BE49-F238E27FC236}">
                <a16:creationId xmlns:a16="http://schemas.microsoft.com/office/drawing/2014/main" id="{CF5FE775-94B9-38C9-794D-26555415A17A}"/>
              </a:ext>
            </a:extLst>
          </p:cNvPr>
          <p:cNvSpPr>
            <a:spLocks noGrp="1"/>
          </p:cNvSpPr>
          <p:nvPr>
            <p:ph type="title"/>
          </p:nvPr>
        </p:nvSpPr>
        <p:spPr>
          <a:xfrm>
            <a:off x="381000" y="381002"/>
            <a:ext cx="11430000" cy="555644"/>
          </a:xfrm>
        </p:spPr>
        <p:txBody>
          <a:bodyPr/>
          <a:lstStyle>
            <a:lvl1pPr>
              <a:defRPr sz="2933"/>
            </a:lvl1pPr>
          </a:lstStyle>
          <a:p>
            <a:r>
              <a:rPr lang="en-US" dirty="0"/>
              <a:t>Click to edit Master title style</a:t>
            </a:r>
          </a:p>
        </p:txBody>
      </p:sp>
      <p:sp>
        <p:nvSpPr>
          <p:cNvPr id="84" name="Shape 4">
            <a:extLst>
              <a:ext uri="{FF2B5EF4-FFF2-40B4-BE49-F238E27FC236}">
                <a16:creationId xmlns:a16="http://schemas.microsoft.com/office/drawing/2014/main" id="{49043888-D0BD-00C7-C803-EE20B0769663}"/>
              </a:ext>
            </a:extLst>
          </p:cNvPr>
          <p:cNvSpPr/>
          <p:nvPr userDrawn="1"/>
        </p:nvSpPr>
        <p:spPr>
          <a:xfrm>
            <a:off x="700565" y="6434820"/>
            <a:ext cx="5585288" cy="1155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914400">
              <a:defRPr sz="1000" b="0" spc="-58">
                <a:solidFill>
                  <a:srgbClr val="808080"/>
                </a:solidFill>
                <a:latin typeface="Arial"/>
                <a:ea typeface="Arial"/>
                <a:cs typeface="Arial"/>
                <a:sym typeface="Arial"/>
              </a:defRPr>
            </a:lvl1pPr>
          </a:lstStyle>
          <a:p>
            <a:pPr>
              <a:defRPr sz="1800" spc="0">
                <a:solidFill>
                  <a:srgbClr val="000000"/>
                </a:solidFill>
              </a:defRPr>
            </a:pPr>
            <a:r>
              <a:rPr lang="es-ES_tradnl" sz="751" spc="-44" dirty="0">
                <a:solidFill>
                  <a:srgbClr val="FFFFFF"/>
                </a:solidFill>
                <a:latin typeface="Gotham Book" panose="02000603040000020004" pitchFamily="2" charset="0"/>
              </a:rPr>
              <a:t>Copyright © 2016 Accenture. Todos los derechos reservados. Confidencial.</a:t>
            </a:r>
          </a:p>
        </p:txBody>
      </p:sp>
      <p:pic>
        <p:nvPicPr>
          <p:cNvPr id="87" name="Picture 86">
            <a:extLst>
              <a:ext uri="{FF2B5EF4-FFF2-40B4-BE49-F238E27FC236}">
                <a16:creationId xmlns:a16="http://schemas.microsoft.com/office/drawing/2014/main" id="{65A44AD1-90A6-70CC-FC72-E3A6700E0E13}"/>
              </a:ext>
            </a:extLst>
          </p:cNvPr>
          <p:cNvPicPr>
            <a:picLocks noChangeAspect="1"/>
          </p:cNvPicPr>
          <p:nvPr userDrawn="1"/>
        </p:nvPicPr>
        <p:blipFill>
          <a:blip r:embed="rId2" cstate="print">
            <a:duotone>
              <a:srgbClr val="778888">
                <a:shade val="45000"/>
                <a:satMod val="135000"/>
              </a:srgbClr>
              <a:prstClr val="white"/>
            </a:duotone>
            <a:extLst>
              <a:ext uri="{28A0092B-C50C-407E-A947-70E740481C1C}">
                <a14:useLocalDpi xmlns:a14="http://schemas.microsoft.com/office/drawing/2010/main" val="0"/>
              </a:ext>
            </a:extLst>
          </a:blip>
          <a:stretch>
            <a:fillRect/>
          </a:stretch>
        </p:blipFill>
        <p:spPr>
          <a:xfrm>
            <a:off x="425169" y="4581128"/>
            <a:ext cx="288000" cy="288000"/>
          </a:xfrm>
          <a:prstGeom prst="rect">
            <a:avLst/>
          </a:prstGeom>
        </p:spPr>
      </p:pic>
      <p:pic>
        <p:nvPicPr>
          <p:cNvPr id="124" name="Picture 123">
            <a:extLst>
              <a:ext uri="{FF2B5EF4-FFF2-40B4-BE49-F238E27FC236}">
                <a16:creationId xmlns:a16="http://schemas.microsoft.com/office/drawing/2014/main" id="{6088EA9C-64CD-E1BA-7639-ABC956ACC633}"/>
              </a:ext>
            </a:extLst>
          </p:cNvPr>
          <p:cNvPicPr>
            <a:picLocks noChangeAspect="1"/>
          </p:cNvPicPr>
          <p:nvPr userDrawn="1"/>
        </p:nvPicPr>
        <p:blipFill>
          <a:blip r:embed="rId3" cstate="print">
            <a:lum bright="70000" contrast="-70000"/>
            <a:extLst>
              <a:ext uri="{28A0092B-C50C-407E-A947-70E740481C1C}">
                <a14:useLocalDpi xmlns:a14="http://schemas.microsoft.com/office/drawing/2010/main" val="0"/>
              </a:ext>
            </a:extLst>
          </a:blip>
          <a:stretch>
            <a:fillRect/>
          </a:stretch>
        </p:blipFill>
        <p:spPr>
          <a:xfrm>
            <a:off x="431371" y="5301245"/>
            <a:ext cx="288000" cy="288000"/>
          </a:xfrm>
          <a:prstGeom prst="rect">
            <a:avLst/>
          </a:prstGeom>
        </p:spPr>
      </p:pic>
      <p:sp>
        <p:nvSpPr>
          <p:cNvPr id="126" name="Text Placeholder 2">
            <a:extLst>
              <a:ext uri="{FF2B5EF4-FFF2-40B4-BE49-F238E27FC236}">
                <a16:creationId xmlns:a16="http://schemas.microsoft.com/office/drawing/2014/main" id="{8399C22A-898D-707F-D5BE-EABD78DF11D4}"/>
              </a:ext>
            </a:extLst>
          </p:cNvPr>
          <p:cNvSpPr>
            <a:spLocks noGrp="1"/>
          </p:cNvSpPr>
          <p:nvPr>
            <p:ph type="body" sz="quarter" idx="12"/>
          </p:nvPr>
        </p:nvSpPr>
        <p:spPr>
          <a:xfrm>
            <a:off x="1390651" y="836712"/>
            <a:ext cx="2497104" cy="594784"/>
          </a:xfrm>
        </p:spPr>
        <p:txBody>
          <a:bodyPr lIns="72000"/>
          <a:lstStyle>
            <a:lvl1pPr marL="95998" indent="-95998">
              <a:defRPr lang="en-US" sz="1200" b="1" u="none" kern="1200" dirty="0" smtClean="0">
                <a:solidFill>
                  <a:schemeClr val="tx2"/>
                </a:solidFill>
                <a:latin typeface="Arial Black" panose="020B0A04020102020204" pitchFamily="34" charset="0"/>
                <a:ea typeface="+mn-ea"/>
                <a:cs typeface="+mn-cs"/>
              </a:defRPr>
            </a:lvl1pPr>
          </a:lstStyle>
          <a:p>
            <a:pPr lvl="0"/>
            <a:r>
              <a:rPr lang="en-US" dirty="0"/>
              <a:t>Edit Master text styles</a:t>
            </a:r>
          </a:p>
        </p:txBody>
      </p:sp>
      <p:sp>
        <p:nvSpPr>
          <p:cNvPr id="127" name="Text Placeholder 2">
            <a:extLst>
              <a:ext uri="{FF2B5EF4-FFF2-40B4-BE49-F238E27FC236}">
                <a16:creationId xmlns:a16="http://schemas.microsoft.com/office/drawing/2014/main" id="{94A921F8-9B2E-4501-D568-BF1D407F26DB}"/>
              </a:ext>
            </a:extLst>
          </p:cNvPr>
          <p:cNvSpPr>
            <a:spLocks noGrp="1"/>
          </p:cNvSpPr>
          <p:nvPr>
            <p:ph type="body" sz="quarter" idx="13"/>
          </p:nvPr>
        </p:nvSpPr>
        <p:spPr>
          <a:xfrm>
            <a:off x="4054393" y="836712"/>
            <a:ext cx="2497104" cy="594784"/>
          </a:xfrm>
        </p:spPr>
        <p:txBody>
          <a:bodyPr lIns="72000"/>
          <a:lstStyle>
            <a:lvl1pPr marL="95998" indent="-95998">
              <a:defRPr lang="en-US" sz="1200" b="1" u="none" kern="1200" dirty="0" smtClean="0">
                <a:solidFill>
                  <a:schemeClr val="tx2"/>
                </a:solidFill>
                <a:latin typeface="Arial Black" panose="020B0A04020102020204" pitchFamily="34" charset="0"/>
                <a:ea typeface="+mn-ea"/>
                <a:cs typeface="+mn-cs"/>
              </a:defRPr>
            </a:lvl1pPr>
          </a:lstStyle>
          <a:p>
            <a:pPr lvl="0"/>
            <a:r>
              <a:rPr lang="en-US" dirty="0"/>
              <a:t>Edit Master text styles</a:t>
            </a:r>
          </a:p>
        </p:txBody>
      </p:sp>
      <p:sp>
        <p:nvSpPr>
          <p:cNvPr id="128" name="Text Placeholder 2">
            <a:extLst>
              <a:ext uri="{FF2B5EF4-FFF2-40B4-BE49-F238E27FC236}">
                <a16:creationId xmlns:a16="http://schemas.microsoft.com/office/drawing/2014/main" id="{BA1D7DEB-9693-A320-3072-2784D0FAAE3D}"/>
              </a:ext>
            </a:extLst>
          </p:cNvPr>
          <p:cNvSpPr>
            <a:spLocks noGrp="1"/>
          </p:cNvSpPr>
          <p:nvPr>
            <p:ph type="body" sz="quarter" idx="14"/>
          </p:nvPr>
        </p:nvSpPr>
        <p:spPr>
          <a:xfrm>
            <a:off x="6729480" y="836712"/>
            <a:ext cx="2497104" cy="594784"/>
          </a:xfrm>
        </p:spPr>
        <p:txBody>
          <a:bodyPr vert="horz" lIns="72000" tIns="45718" rIns="0" bIns="45718" rtlCol="0">
            <a:noAutofit/>
          </a:bodyPr>
          <a:lstStyle>
            <a:lvl1pPr>
              <a:defRPr lang="en-US" sz="1200" b="1" u="none" dirty="0" smtClean="0">
                <a:solidFill>
                  <a:schemeClr val="tx2"/>
                </a:solidFill>
                <a:latin typeface="Arial Black" panose="020B0A04020102020204" pitchFamily="34" charset="0"/>
                <a:ea typeface="+mn-ea"/>
                <a:cs typeface="+mn-cs"/>
              </a:defRPr>
            </a:lvl1pPr>
          </a:lstStyle>
          <a:p>
            <a:pPr marL="95998" lvl="0" indent="-95998"/>
            <a:r>
              <a:rPr lang="en-US" dirty="0"/>
              <a:t>Edit Master text styles</a:t>
            </a:r>
          </a:p>
        </p:txBody>
      </p:sp>
      <p:sp>
        <p:nvSpPr>
          <p:cNvPr id="129" name="Text Placeholder 2">
            <a:extLst>
              <a:ext uri="{FF2B5EF4-FFF2-40B4-BE49-F238E27FC236}">
                <a16:creationId xmlns:a16="http://schemas.microsoft.com/office/drawing/2014/main" id="{76C72B17-4AA7-041C-6620-D8A77F5AAF72}"/>
              </a:ext>
            </a:extLst>
          </p:cNvPr>
          <p:cNvSpPr>
            <a:spLocks noGrp="1"/>
          </p:cNvSpPr>
          <p:nvPr>
            <p:ph type="body" sz="quarter" idx="15"/>
          </p:nvPr>
        </p:nvSpPr>
        <p:spPr>
          <a:xfrm>
            <a:off x="9420276" y="836712"/>
            <a:ext cx="2497104" cy="594784"/>
          </a:xfrm>
        </p:spPr>
        <p:txBody>
          <a:bodyPr lIns="72000"/>
          <a:lstStyle>
            <a:lvl1pPr marL="95998" indent="-95998">
              <a:defRPr lang="en-US" sz="1200" b="1" u="none" kern="1200" dirty="0" smtClean="0">
                <a:solidFill>
                  <a:schemeClr val="tx2"/>
                </a:solidFill>
                <a:latin typeface="Arial Black" panose="020B0A04020102020204" pitchFamily="34" charset="0"/>
                <a:ea typeface="+mn-ea"/>
                <a:cs typeface="+mn-cs"/>
              </a:defRPr>
            </a:lvl1pPr>
          </a:lstStyle>
          <a:p>
            <a:pPr lvl="0"/>
            <a:r>
              <a:rPr lang="en-US" dirty="0"/>
              <a:t>Edit Master text styles</a:t>
            </a:r>
          </a:p>
        </p:txBody>
      </p:sp>
      <p:sp>
        <p:nvSpPr>
          <p:cNvPr id="130" name="Text Placeholder 77">
            <a:extLst>
              <a:ext uri="{FF2B5EF4-FFF2-40B4-BE49-F238E27FC236}">
                <a16:creationId xmlns:a16="http://schemas.microsoft.com/office/drawing/2014/main" id="{8BBDA5F3-C1A2-93D2-4F4C-15BACDA77065}"/>
              </a:ext>
            </a:extLst>
          </p:cNvPr>
          <p:cNvSpPr>
            <a:spLocks noGrp="1"/>
          </p:cNvSpPr>
          <p:nvPr>
            <p:ph type="body" sz="quarter" idx="16"/>
          </p:nvPr>
        </p:nvSpPr>
        <p:spPr>
          <a:xfrm>
            <a:off x="1390651" y="1603937"/>
            <a:ext cx="2497667" cy="609600"/>
          </a:xfrm>
        </p:spPr>
        <p:txBody>
          <a:bodyPr lIns="72000"/>
          <a:lstStyle>
            <a:lvl1pPr marL="95998" indent="-95998">
              <a:defRPr sz="1067"/>
            </a:lvl1pPr>
          </a:lstStyle>
          <a:p>
            <a:pPr lvl="0"/>
            <a:r>
              <a:rPr lang="en-US" dirty="0"/>
              <a:t>Edit Master text styles</a:t>
            </a:r>
          </a:p>
        </p:txBody>
      </p:sp>
      <p:sp>
        <p:nvSpPr>
          <p:cNvPr id="131" name="Text Placeholder 77">
            <a:extLst>
              <a:ext uri="{FF2B5EF4-FFF2-40B4-BE49-F238E27FC236}">
                <a16:creationId xmlns:a16="http://schemas.microsoft.com/office/drawing/2014/main" id="{ECBE9975-4FEE-813F-29A6-11CC062F4C19}"/>
              </a:ext>
            </a:extLst>
          </p:cNvPr>
          <p:cNvSpPr>
            <a:spLocks noGrp="1"/>
          </p:cNvSpPr>
          <p:nvPr>
            <p:ph type="body" sz="quarter" idx="17"/>
          </p:nvPr>
        </p:nvSpPr>
        <p:spPr>
          <a:xfrm>
            <a:off x="4057932" y="1603937"/>
            <a:ext cx="2497667" cy="609600"/>
          </a:xfrm>
        </p:spPr>
        <p:txBody>
          <a:bodyPr lIns="72000"/>
          <a:lstStyle>
            <a:lvl1pPr marL="95998" indent="-95998">
              <a:defRPr sz="1067"/>
            </a:lvl1pPr>
          </a:lstStyle>
          <a:p>
            <a:pPr lvl="0"/>
            <a:r>
              <a:rPr lang="en-US" dirty="0"/>
              <a:t>Edit Master text styles</a:t>
            </a:r>
          </a:p>
        </p:txBody>
      </p:sp>
      <p:sp>
        <p:nvSpPr>
          <p:cNvPr id="132" name="Text Placeholder 77">
            <a:extLst>
              <a:ext uri="{FF2B5EF4-FFF2-40B4-BE49-F238E27FC236}">
                <a16:creationId xmlns:a16="http://schemas.microsoft.com/office/drawing/2014/main" id="{FAEF78D8-2139-8760-8C7F-49A30085E3A1}"/>
              </a:ext>
            </a:extLst>
          </p:cNvPr>
          <p:cNvSpPr>
            <a:spLocks noGrp="1"/>
          </p:cNvSpPr>
          <p:nvPr>
            <p:ph type="body" sz="quarter" idx="18"/>
          </p:nvPr>
        </p:nvSpPr>
        <p:spPr>
          <a:xfrm>
            <a:off x="6729199" y="1603937"/>
            <a:ext cx="2497667" cy="609600"/>
          </a:xfrm>
        </p:spPr>
        <p:txBody>
          <a:bodyPr lIns="72000"/>
          <a:lstStyle>
            <a:lvl1pPr marL="95998" indent="-95998">
              <a:defRPr sz="1067"/>
            </a:lvl1pPr>
          </a:lstStyle>
          <a:p>
            <a:pPr lvl="0"/>
            <a:r>
              <a:rPr lang="en-US" dirty="0"/>
              <a:t>Edit Master text styles</a:t>
            </a:r>
          </a:p>
        </p:txBody>
      </p:sp>
      <p:sp>
        <p:nvSpPr>
          <p:cNvPr id="133" name="Text Placeholder 77">
            <a:extLst>
              <a:ext uri="{FF2B5EF4-FFF2-40B4-BE49-F238E27FC236}">
                <a16:creationId xmlns:a16="http://schemas.microsoft.com/office/drawing/2014/main" id="{F754F808-36AE-1223-22C7-1E8E5B05CB08}"/>
              </a:ext>
            </a:extLst>
          </p:cNvPr>
          <p:cNvSpPr>
            <a:spLocks noGrp="1"/>
          </p:cNvSpPr>
          <p:nvPr>
            <p:ph type="body" sz="quarter" idx="19"/>
          </p:nvPr>
        </p:nvSpPr>
        <p:spPr>
          <a:xfrm>
            <a:off x="9420276" y="1603937"/>
            <a:ext cx="2497667" cy="609600"/>
          </a:xfrm>
        </p:spPr>
        <p:txBody>
          <a:bodyPr lIns="72000"/>
          <a:lstStyle>
            <a:lvl1pPr marL="95998" indent="-95998">
              <a:defRPr sz="1067"/>
            </a:lvl1pPr>
          </a:lstStyle>
          <a:p>
            <a:pPr lvl="0"/>
            <a:r>
              <a:rPr lang="en-US" dirty="0"/>
              <a:t>Edit Master text styles</a:t>
            </a:r>
          </a:p>
        </p:txBody>
      </p:sp>
      <p:sp>
        <p:nvSpPr>
          <p:cNvPr id="134" name="Text Placeholder 77">
            <a:extLst>
              <a:ext uri="{FF2B5EF4-FFF2-40B4-BE49-F238E27FC236}">
                <a16:creationId xmlns:a16="http://schemas.microsoft.com/office/drawing/2014/main" id="{5F86FC66-B09F-BC87-BBC2-091A8BD6F85F}"/>
              </a:ext>
            </a:extLst>
          </p:cNvPr>
          <p:cNvSpPr>
            <a:spLocks noGrp="1"/>
          </p:cNvSpPr>
          <p:nvPr>
            <p:ph type="body" sz="quarter" idx="20"/>
          </p:nvPr>
        </p:nvSpPr>
        <p:spPr>
          <a:xfrm>
            <a:off x="1390651" y="2276872"/>
            <a:ext cx="2497667" cy="609600"/>
          </a:xfrm>
        </p:spPr>
        <p:txBody>
          <a:bodyPr lIns="72000"/>
          <a:lstStyle>
            <a:lvl1pPr marL="95998" indent="-95998">
              <a:defRPr sz="1067"/>
            </a:lvl1pPr>
          </a:lstStyle>
          <a:p>
            <a:pPr lvl="0"/>
            <a:r>
              <a:rPr lang="en-US" dirty="0"/>
              <a:t>Edit Master text styles</a:t>
            </a:r>
          </a:p>
        </p:txBody>
      </p:sp>
      <p:sp>
        <p:nvSpPr>
          <p:cNvPr id="135" name="Text Placeholder 77">
            <a:extLst>
              <a:ext uri="{FF2B5EF4-FFF2-40B4-BE49-F238E27FC236}">
                <a16:creationId xmlns:a16="http://schemas.microsoft.com/office/drawing/2014/main" id="{F3544234-481E-82F8-D979-733C9407C8C8}"/>
              </a:ext>
            </a:extLst>
          </p:cNvPr>
          <p:cNvSpPr>
            <a:spLocks noGrp="1"/>
          </p:cNvSpPr>
          <p:nvPr>
            <p:ph type="body" sz="quarter" idx="21"/>
          </p:nvPr>
        </p:nvSpPr>
        <p:spPr>
          <a:xfrm>
            <a:off x="4057932" y="2276872"/>
            <a:ext cx="2497667" cy="609600"/>
          </a:xfrm>
        </p:spPr>
        <p:txBody>
          <a:bodyPr lIns="72000"/>
          <a:lstStyle>
            <a:lvl1pPr marL="95998" indent="-95998">
              <a:defRPr sz="1067"/>
            </a:lvl1pPr>
          </a:lstStyle>
          <a:p>
            <a:pPr lvl="0"/>
            <a:r>
              <a:rPr lang="en-US" dirty="0"/>
              <a:t>Edit Master text styles</a:t>
            </a:r>
          </a:p>
        </p:txBody>
      </p:sp>
      <p:sp>
        <p:nvSpPr>
          <p:cNvPr id="136" name="Text Placeholder 77">
            <a:extLst>
              <a:ext uri="{FF2B5EF4-FFF2-40B4-BE49-F238E27FC236}">
                <a16:creationId xmlns:a16="http://schemas.microsoft.com/office/drawing/2014/main" id="{3A3C0920-0985-B708-C5A1-533F04A20F29}"/>
              </a:ext>
            </a:extLst>
          </p:cNvPr>
          <p:cNvSpPr>
            <a:spLocks noGrp="1"/>
          </p:cNvSpPr>
          <p:nvPr>
            <p:ph type="body" sz="quarter" idx="22"/>
          </p:nvPr>
        </p:nvSpPr>
        <p:spPr>
          <a:xfrm>
            <a:off x="6729199" y="2276872"/>
            <a:ext cx="2497667" cy="609600"/>
          </a:xfrm>
        </p:spPr>
        <p:txBody>
          <a:bodyPr lIns="72000"/>
          <a:lstStyle>
            <a:lvl1pPr marL="95998" indent="-95998">
              <a:defRPr sz="1067"/>
            </a:lvl1pPr>
          </a:lstStyle>
          <a:p>
            <a:pPr lvl="0"/>
            <a:r>
              <a:rPr lang="en-US" dirty="0"/>
              <a:t>Edit Master text styles</a:t>
            </a:r>
          </a:p>
        </p:txBody>
      </p:sp>
      <p:sp>
        <p:nvSpPr>
          <p:cNvPr id="137" name="Text Placeholder 77">
            <a:extLst>
              <a:ext uri="{FF2B5EF4-FFF2-40B4-BE49-F238E27FC236}">
                <a16:creationId xmlns:a16="http://schemas.microsoft.com/office/drawing/2014/main" id="{0D3A71AD-A00F-1E6C-D796-7A4771F5E415}"/>
              </a:ext>
            </a:extLst>
          </p:cNvPr>
          <p:cNvSpPr>
            <a:spLocks noGrp="1"/>
          </p:cNvSpPr>
          <p:nvPr>
            <p:ph type="body" sz="quarter" idx="23"/>
          </p:nvPr>
        </p:nvSpPr>
        <p:spPr>
          <a:xfrm>
            <a:off x="9420276" y="2276872"/>
            <a:ext cx="2497667" cy="609600"/>
          </a:xfrm>
        </p:spPr>
        <p:txBody>
          <a:bodyPr lIns="72000"/>
          <a:lstStyle>
            <a:lvl1pPr marL="95998" indent="-95998">
              <a:defRPr sz="1067"/>
            </a:lvl1pPr>
          </a:lstStyle>
          <a:p>
            <a:pPr lvl="0"/>
            <a:r>
              <a:rPr lang="en-US" dirty="0"/>
              <a:t>Edit Master text styles</a:t>
            </a:r>
          </a:p>
        </p:txBody>
      </p:sp>
      <p:sp>
        <p:nvSpPr>
          <p:cNvPr id="138" name="Text Placeholder 77">
            <a:extLst>
              <a:ext uri="{FF2B5EF4-FFF2-40B4-BE49-F238E27FC236}">
                <a16:creationId xmlns:a16="http://schemas.microsoft.com/office/drawing/2014/main" id="{30BFBCF6-55C2-6596-3878-F9491D2E7638}"/>
              </a:ext>
            </a:extLst>
          </p:cNvPr>
          <p:cNvSpPr>
            <a:spLocks noGrp="1"/>
          </p:cNvSpPr>
          <p:nvPr>
            <p:ph type="body" sz="quarter" idx="24"/>
          </p:nvPr>
        </p:nvSpPr>
        <p:spPr>
          <a:xfrm>
            <a:off x="1390651" y="2948947"/>
            <a:ext cx="2497667" cy="512064"/>
          </a:xfrm>
        </p:spPr>
        <p:txBody>
          <a:bodyPr lIns="72000"/>
          <a:lstStyle>
            <a:lvl1pPr marL="95998" indent="-95998">
              <a:defRPr sz="1067"/>
            </a:lvl1pPr>
          </a:lstStyle>
          <a:p>
            <a:pPr lvl="0"/>
            <a:r>
              <a:rPr lang="en-US" dirty="0"/>
              <a:t>Edit Master text styles</a:t>
            </a:r>
          </a:p>
        </p:txBody>
      </p:sp>
      <p:sp>
        <p:nvSpPr>
          <p:cNvPr id="139" name="Text Placeholder 77">
            <a:extLst>
              <a:ext uri="{FF2B5EF4-FFF2-40B4-BE49-F238E27FC236}">
                <a16:creationId xmlns:a16="http://schemas.microsoft.com/office/drawing/2014/main" id="{3863BC83-0266-1465-132C-2C70B8C875AB}"/>
              </a:ext>
            </a:extLst>
          </p:cNvPr>
          <p:cNvSpPr>
            <a:spLocks noGrp="1"/>
          </p:cNvSpPr>
          <p:nvPr>
            <p:ph type="body" sz="quarter" idx="25"/>
          </p:nvPr>
        </p:nvSpPr>
        <p:spPr>
          <a:xfrm>
            <a:off x="4057932" y="2948947"/>
            <a:ext cx="2497667" cy="512064"/>
          </a:xfrm>
        </p:spPr>
        <p:txBody>
          <a:bodyPr lIns="72000"/>
          <a:lstStyle>
            <a:lvl1pPr marL="95998" indent="-95998">
              <a:defRPr sz="1067"/>
            </a:lvl1pPr>
          </a:lstStyle>
          <a:p>
            <a:pPr lvl="0"/>
            <a:r>
              <a:rPr lang="en-US" dirty="0"/>
              <a:t>Edit Master text styles</a:t>
            </a:r>
          </a:p>
        </p:txBody>
      </p:sp>
      <p:sp>
        <p:nvSpPr>
          <p:cNvPr id="140" name="Text Placeholder 77">
            <a:extLst>
              <a:ext uri="{FF2B5EF4-FFF2-40B4-BE49-F238E27FC236}">
                <a16:creationId xmlns:a16="http://schemas.microsoft.com/office/drawing/2014/main" id="{5D45097F-2E5C-1BE6-859B-248498599C62}"/>
              </a:ext>
            </a:extLst>
          </p:cNvPr>
          <p:cNvSpPr>
            <a:spLocks noGrp="1"/>
          </p:cNvSpPr>
          <p:nvPr>
            <p:ph type="body" sz="quarter" idx="26"/>
          </p:nvPr>
        </p:nvSpPr>
        <p:spPr>
          <a:xfrm>
            <a:off x="6729199" y="2948947"/>
            <a:ext cx="2497667" cy="512064"/>
          </a:xfrm>
        </p:spPr>
        <p:txBody>
          <a:bodyPr lIns="72000"/>
          <a:lstStyle>
            <a:lvl1pPr marL="95998" indent="-95998">
              <a:defRPr sz="1067"/>
            </a:lvl1pPr>
          </a:lstStyle>
          <a:p>
            <a:pPr lvl="0"/>
            <a:r>
              <a:rPr lang="en-US" dirty="0"/>
              <a:t>Edit Master text styles</a:t>
            </a:r>
          </a:p>
        </p:txBody>
      </p:sp>
      <p:sp>
        <p:nvSpPr>
          <p:cNvPr id="141" name="Text Placeholder 77">
            <a:extLst>
              <a:ext uri="{FF2B5EF4-FFF2-40B4-BE49-F238E27FC236}">
                <a16:creationId xmlns:a16="http://schemas.microsoft.com/office/drawing/2014/main" id="{57722F64-786E-2FB2-400E-FA642C1B79CB}"/>
              </a:ext>
            </a:extLst>
          </p:cNvPr>
          <p:cNvSpPr>
            <a:spLocks noGrp="1"/>
          </p:cNvSpPr>
          <p:nvPr>
            <p:ph type="body" sz="quarter" idx="27"/>
          </p:nvPr>
        </p:nvSpPr>
        <p:spPr>
          <a:xfrm>
            <a:off x="9420276" y="2948947"/>
            <a:ext cx="2497667" cy="512064"/>
          </a:xfrm>
        </p:spPr>
        <p:txBody>
          <a:bodyPr lIns="72000"/>
          <a:lstStyle>
            <a:lvl1pPr marL="95998" indent="-95998">
              <a:defRPr sz="1067"/>
            </a:lvl1pPr>
          </a:lstStyle>
          <a:p>
            <a:pPr lvl="0"/>
            <a:r>
              <a:rPr lang="en-US" dirty="0"/>
              <a:t>Edit Master text styles</a:t>
            </a:r>
          </a:p>
        </p:txBody>
      </p:sp>
      <p:sp>
        <p:nvSpPr>
          <p:cNvPr id="142" name="Text Placeholder 77">
            <a:extLst>
              <a:ext uri="{FF2B5EF4-FFF2-40B4-BE49-F238E27FC236}">
                <a16:creationId xmlns:a16="http://schemas.microsoft.com/office/drawing/2014/main" id="{3665CE65-150E-9966-320B-1FFF96F939C1}"/>
              </a:ext>
            </a:extLst>
          </p:cNvPr>
          <p:cNvSpPr>
            <a:spLocks noGrp="1"/>
          </p:cNvSpPr>
          <p:nvPr>
            <p:ph type="body" sz="quarter" idx="28"/>
          </p:nvPr>
        </p:nvSpPr>
        <p:spPr>
          <a:xfrm>
            <a:off x="1390651" y="3573085"/>
            <a:ext cx="2497667" cy="548640"/>
          </a:xfrm>
        </p:spPr>
        <p:txBody>
          <a:bodyPr lIns="72000"/>
          <a:lstStyle>
            <a:lvl1pPr marL="95998" indent="-95998">
              <a:defRPr sz="1067"/>
            </a:lvl1pPr>
          </a:lstStyle>
          <a:p>
            <a:pPr lvl="0"/>
            <a:r>
              <a:rPr lang="en-US" dirty="0"/>
              <a:t>Edit Master text styles</a:t>
            </a:r>
          </a:p>
        </p:txBody>
      </p:sp>
      <p:sp>
        <p:nvSpPr>
          <p:cNvPr id="143" name="Text Placeholder 77">
            <a:extLst>
              <a:ext uri="{FF2B5EF4-FFF2-40B4-BE49-F238E27FC236}">
                <a16:creationId xmlns:a16="http://schemas.microsoft.com/office/drawing/2014/main" id="{12D70B0F-21A6-05C0-CEB9-544A5A31CF5B}"/>
              </a:ext>
            </a:extLst>
          </p:cNvPr>
          <p:cNvSpPr>
            <a:spLocks noGrp="1"/>
          </p:cNvSpPr>
          <p:nvPr>
            <p:ph type="body" sz="quarter" idx="29"/>
          </p:nvPr>
        </p:nvSpPr>
        <p:spPr>
          <a:xfrm>
            <a:off x="4057932" y="3573085"/>
            <a:ext cx="2497667" cy="548640"/>
          </a:xfrm>
        </p:spPr>
        <p:txBody>
          <a:bodyPr lIns="72000"/>
          <a:lstStyle>
            <a:lvl1pPr marL="95998" indent="-95998">
              <a:defRPr sz="1067"/>
            </a:lvl1pPr>
          </a:lstStyle>
          <a:p>
            <a:pPr lvl="0"/>
            <a:r>
              <a:rPr lang="en-US" dirty="0"/>
              <a:t>Edit Master text styles</a:t>
            </a:r>
          </a:p>
        </p:txBody>
      </p:sp>
      <p:sp>
        <p:nvSpPr>
          <p:cNvPr id="144" name="Text Placeholder 77">
            <a:extLst>
              <a:ext uri="{FF2B5EF4-FFF2-40B4-BE49-F238E27FC236}">
                <a16:creationId xmlns:a16="http://schemas.microsoft.com/office/drawing/2014/main" id="{45A83126-CCCB-4E90-F69D-4A8F1D0C7299}"/>
              </a:ext>
            </a:extLst>
          </p:cNvPr>
          <p:cNvSpPr>
            <a:spLocks noGrp="1"/>
          </p:cNvSpPr>
          <p:nvPr>
            <p:ph type="body" sz="quarter" idx="30"/>
          </p:nvPr>
        </p:nvSpPr>
        <p:spPr>
          <a:xfrm>
            <a:off x="6729199" y="3573085"/>
            <a:ext cx="2497667" cy="548640"/>
          </a:xfrm>
        </p:spPr>
        <p:txBody>
          <a:bodyPr lIns="72000"/>
          <a:lstStyle>
            <a:lvl1pPr marL="95998" indent="-95998">
              <a:defRPr sz="1067"/>
            </a:lvl1pPr>
          </a:lstStyle>
          <a:p>
            <a:pPr lvl="0"/>
            <a:r>
              <a:rPr lang="en-US" dirty="0"/>
              <a:t>Edit Master text styles</a:t>
            </a:r>
          </a:p>
        </p:txBody>
      </p:sp>
      <p:sp>
        <p:nvSpPr>
          <p:cNvPr id="145" name="Text Placeholder 77">
            <a:extLst>
              <a:ext uri="{FF2B5EF4-FFF2-40B4-BE49-F238E27FC236}">
                <a16:creationId xmlns:a16="http://schemas.microsoft.com/office/drawing/2014/main" id="{FD9880A8-22B6-5EDA-4C17-A5046EBFCE1F}"/>
              </a:ext>
            </a:extLst>
          </p:cNvPr>
          <p:cNvSpPr>
            <a:spLocks noGrp="1"/>
          </p:cNvSpPr>
          <p:nvPr>
            <p:ph type="body" sz="quarter" idx="31"/>
          </p:nvPr>
        </p:nvSpPr>
        <p:spPr>
          <a:xfrm>
            <a:off x="9420276" y="3573085"/>
            <a:ext cx="2497667" cy="548640"/>
          </a:xfrm>
        </p:spPr>
        <p:txBody>
          <a:bodyPr lIns="72000"/>
          <a:lstStyle>
            <a:lvl1pPr marL="95998" indent="-95998">
              <a:defRPr sz="1067"/>
            </a:lvl1pPr>
          </a:lstStyle>
          <a:p>
            <a:pPr lvl="0"/>
            <a:r>
              <a:rPr lang="en-US" dirty="0"/>
              <a:t>Edit Master text styles</a:t>
            </a:r>
          </a:p>
        </p:txBody>
      </p:sp>
      <p:sp>
        <p:nvSpPr>
          <p:cNvPr id="146" name="Text Placeholder 77">
            <a:extLst>
              <a:ext uri="{FF2B5EF4-FFF2-40B4-BE49-F238E27FC236}">
                <a16:creationId xmlns:a16="http://schemas.microsoft.com/office/drawing/2014/main" id="{52B5B0C3-43BE-21CD-1A6F-BB9C1D5EE358}"/>
              </a:ext>
            </a:extLst>
          </p:cNvPr>
          <p:cNvSpPr>
            <a:spLocks noGrp="1"/>
          </p:cNvSpPr>
          <p:nvPr>
            <p:ph type="body" sz="quarter" idx="32"/>
          </p:nvPr>
        </p:nvSpPr>
        <p:spPr>
          <a:xfrm>
            <a:off x="1390651" y="4197085"/>
            <a:ext cx="2497667" cy="853440"/>
          </a:xfrm>
        </p:spPr>
        <p:txBody>
          <a:bodyPr lIns="72000"/>
          <a:lstStyle>
            <a:lvl1pPr marL="95998" indent="-95998">
              <a:defRPr sz="1067"/>
            </a:lvl1pPr>
          </a:lstStyle>
          <a:p>
            <a:pPr lvl="0"/>
            <a:r>
              <a:rPr lang="en-US" dirty="0"/>
              <a:t>Edit Master text styles</a:t>
            </a:r>
          </a:p>
        </p:txBody>
      </p:sp>
      <p:sp>
        <p:nvSpPr>
          <p:cNvPr id="147" name="Text Placeholder 77">
            <a:extLst>
              <a:ext uri="{FF2B5EF4-FFF2-40B4-BE49-F238E27FC236}">
                <a16:creationId xmlns:a16="http://schemas.microsoft.com/office/drawing/2014/main" id="{9D6C6A3C-801D-569B-ACD8-9FE9772B3B0D}"/>
              </a:ext>
            </a:extLst>
          </p:cNvPr>
          <p:cNvSpPr>
            <a:spLocks noGrp="1"/>
          </p:cNvSpPr>
          <p:nvPr>
            <p:ph type="body" sz="quarter" idx="33"/>
          </p:nvPr>
        </p:nvSpPr>
        <p:spPr>
          <a:xfrm>
            <a:off x="4057932" y="4197085"/>
            <a:ext cx="2497667" cy="853440"/>
          </a:xfrm>
        </p:spPr>
        <p:txBody>
          <a:bodyPr lIns="72000"/>
          <a:lstStyle>
            <a:lvl1pPr marL="95998" indent="-95998">
              <a:defRPr sz="1067"/>
            </a:lvl1pPr>
          </a:lstStyle>
          <a:p>
            <a:pPr lvl="0"/>
            <a:r>
              <a:rPr lang="en-US" dirty="0"/>
              <a:t>Edit Master text styles</a:t>
            </a:r>
          </a:p>
        </p:txBody>
      </p:sp>
      <p:sp>
        <p:nvSpPr>
          <p:cNvPr id="148" name="Text Placeholder 77">
            <a:extLst>
              <a:ext uri="{FF2B5EF4-FFF2-40B4-BE49-F238E27FC236}">
                <a16:creationId xmlns:a16="http://schemas.microsoft.com/office/drawing/2014/main" id="{86A56761-51C6-AC45-CD46-2F4038CAF2C3}"/>
              </a:ext>
            </a:extLst>
          </p:cNvPr>
          <p:cNvSpPr>
            <a:spLocks noGrp="1"/>
          </p:cNvSpPr>
          <p:nvPr>
            <p:ph type="body" sz="quarter" idx="34"/>
          </p:nvPr>
        </p:nvSpPr>
        <p:spPr>
          <a:xfrm>
            <a:off x="6729199" y="4197085"/>
            <a:ext cx="2497667" cy="853440"/>
          </a:xfrm>
        </p:spPr>
        <p:txBody>
          <a:bodyPr lIns="72000"/>
          <a:lstStyle>
            <a:lvl1pPr marL="95998" indent="-95998">
              <a:defRPr sz="1067"/>
            </a:lvl1pPr>
          </a:lstStyle>
          <a:p>
            <a:pPr lvl="0"/>
            <a:r>
              <a:rPr lang="en-US" dirty="0"/>
              <a:t>Edit Master text styles</a:t>
            </a:r>
          </a:p>
        </p:txBody>
      </p:sp>
      <p:sp>
        <p:nvSpPr>
          <p:cNvPr id="149" name="Text Placeholder 77">
            <a:extLst>
              <a:ext uri="{FF2B5EF4-FFF2-40B4-BE49-F238E27FC236}">
                <a16:creationId xmlns:a16="http://schemas.microsoft.com/office/drawing/2014/main" id="{50873F05-06FA-D2E8-DCBD-3E962153B769}"/>
              </a:ext>
            </a:extLst>
          </p:cNvPr>
          <p:cNvSpPr>
            <a:spLocks noGrp="1"/>
          </p:cNvSpPr>
          <p:nvPr>
            <p:ph type="body" sz="quarter" idx="35"/>
          </p:nvPr>
        </p:nvSpPr>
        <p:spPr>
          <a:xfrm>
            <a:off x="9420276" y="4197085"/>
            <a:ext cx="2497667" cy="853440"/>
          </a:xfrm>
        </p:spPr>
        <p:txBody>
          <a:bodyPr lIns="72000"/>
          <a:lstStyle>
            <a:lvl1pPr marL="95998" indent="-95998">
              <a:defRPr sz="1067"/>
            </a:lvl1pPr>
          </a:lstStyle>
          <a:p>
            <a:pPr lvl="0"/>
            <a:r>
              <a:rPr lang="en-US" dirty="0"/>
              <a:t>Edit Master text styles</a:t>
            </a:r>
          </a:p>
        </p:txBody>
      </p:sp>
      <p:sp>
        <p:nvSpPr>
          <p:cNvPr id="150" name="Text Placeholder 77">
            <a:extLst>
              <a:ext uri="{FF2B5EF4-FFF2-40B4-BE49-F238E27FC236}">
                <a16:creationId xmlns:a16="http://schemas.microsoft.com/office/drawing/2014/main" id="{A35B80DB-168B-F79B-5EF9-BEB8BFFA9A56}"/>
              </a:ext>
            </a:extLst>
          </p:cNvPr>
          <p:cNvSpPr>
            <a:spLocks noGrp="1"/>
          </p:cNvSpPr>
          <p:nvPr>
            <p:ph type="body" sz="quarter" idx="36"/>
          </p:nvPr>
        </p:nvSpPr>
        <p:spPr>
          <a:xfrm>
            <a:off x="1390651" y="5157192"/>
            <a:ext cx="2497667" cy="487680"/>
          </a:xfrm>
        </p:spPr>
        <p:txBody>
          <a:bodyPr lIns="72000"/>
          <a:lstStyle>
            <a:lvl1pPr marL="95998" indent="-95998">
              <a:defRPr sz="1067"/>
            </a:lvl1pPr>
          </a:lstStyle>
          <a:p>
            <a:pPr lvl="0"/>
            <a:r>
              <a:rPr lang="en-US" dirty="0"/>
              <a:t>Edit Master text styles</a:t>
            </a:r>
          </a:p>
        </p:txBody>
      </p:sp>
      <p:sp>
        <p:nvSpPr>
          <p:cNvPr id="151" name="Text Placeholder 77">
            <a:extLst>
              <a:ext uri="{FF2B5EF4-FFF2-40B4-BE49-F238E27FC236}">
                <a16:creationId xmlns:a16="http://schemas.microsoft.com/office/drawing/2014/main" id="{CD090F23-7892-7E5C-EA79-3D69A1AB1CC1}"/>
              </a:ext>
            </a:extLst>
          </p:cNvPr>
          <p:cNvSpPr>
            <a:spLocks noGrp="1"/>
          </p:cNvSpPr>
          <p:nvPr>
            <p:ph type="body" sz="quarter" idx="37"/>
          </p:nvPr>
        </p:nvSpPr>
        <p:spPr>
          <a:xfrm>
            <a:off x="4057932" y="5157192"/>
            <a:ext cx="2497667" cy="487680"/>
          </a:xfrm>
        </p:spPr>
        <p:txBody>
          <a:bodyPr lIns="72000"/>
          <a:lstStyle>
            <a:lvl1pPr marL="95998" indent="-95998">
              <a:defRPr sz="1067"/>
            </a:lvl1pPr>
          </a:lstStyle>
          <a:p>
            <a:pPr lvl="0"/>
            <a:r>
              <a:rPr lang="en-US" dirty="0"/>
              <a:t>Edit Master text styles</a:t>
            </a:r>
          </a:p>
        </p:txBody>
      </p:sp>
      <p:sp>
        <p:nvSpPr>
          <p:cNvPr id="152" name="Text Placeholder 77">
            <a:extLst>
              <a:ext uri="{FF2B5EF4-FFF2-40B4-BE49-F238E27FC236}">
                <a16:creationId xmlns:a16="http://schemas.microsoft.com/office/drawing/2014/main" id="{121206ED-8586-4DF7-66F0-D540C3D872AE}"/>
              </a:ext>
            </a:extLst>
          </p:cNvPr>
          <p:cNvSpPr>
            <a:spLocks noGrp="1"/>
          </p:cNvSpPr>
          <p:nvPr>
            <p:ph type="body" sz="quarter" idx="38"/>
          </p:nvPr>
        </p:nvSpPr>
        <p:spPr>
          <a:xfrm>
            <a:off x="6729199" y="5157192"/>
            <a:ext cx="2497667" cy="487680"/>
          </a:xfrm>
        </p:spPr>
        <p:txBody>
          <a:bodyPr lIns="72000"/>
          <a:lstStyle>
            <a:lvl1pPr marL="95998" indent="-95998">
              <a:defRPr sz="1067"/>
            </a:lvl1pPr>
          </a:lstStyle>
          <a:p>
            <a:pPr lvl="0"/>
            <a:r>
              <a:rPr lang="en-US" dirty="0"/>
              <a:t>Edit Master text styles</a:t>
            </a:r>
          </a:p>
        </p:txBody>
      </p:sp>
      <p:sp>
        <p:nvSpPr>
          <p:cNvPr id="153" name="Text Placeholder 77">
            <a:extLst>
              <a:ext uri="{FF2B5EF4-FFF2-40B4-BE49-F238E27FC236}">
                <a16:creationId xmlns:a16="http://schemas.microsoft.com/office/drawing/2014/main" id="{DF49B6ED-9E24-5908-1658-D58BF55D07C5}"/>
              </a:ext>
            </a:extLst>
          </p:cNvPr>
          <p:cNvSpPr>
            <a:spLocks noGrp="1"/>
          </p:cNvSpPr>
          <p:nvPr>
            <p:ph type="body" sz="quarter" idx="39"/>
          </p:nvPr>
        </p:nvSpPr>
        <p:spPr>
          <a:xfrm>
            <a:off x="9420276" y="5157192"/>
            <a:ext cx="2497667" cy="487680"/>
          </a:xfrm>
        </p:spPr>
        <p:txBody>
          <a:bodyPr lIns="72000"/>
          <a:lstStyle>
            <a:lvl1pPr marL="95998" indent="-95998">
              <a:defRPr sz="1067"/>
            </a:lvl1pPr>
          </a:lstStyle>
          <a:p>
            <a:pPr lvl="0"/>
            <a:r>
              <a:rPr lang="en-US" dirty="0"/>
              <a:t>Edit Master text styles</a:t>
            </a:r>
          </a:p>
        </p:txBody>
      </p:sp>
      <p:sp>
        <p:nvSpPr>
          <p:cNvPr id="154" name="Text Placeholder 77">
            <a:extLst>
              <a:ext uri="{FF2B5EF4-FFF2-40B4-BE49-F238E27FC236}">
                <a16:creationId xmlns:a16="http://schemas.microsoft.com/office/drawing/2014/main" id="{D8CF0797-7E7E-177B-21B5-009E46FB95FA}"/>
              </a:ext>
            </a:extLst>
          </p:cNvPr>
          <p:cNvSpPr>
            <a:spLocks noGrp="1"/>
          </p:cNvSpPr>
          <p:nvPr>
            <p:ph type="body" sz="quarter" idx="40"/>
          </p:nvPr>
        </p:nvSpPr>
        <p:spPr>
          <a:xfrm>
            <a:off x="1391477" y="5725629"/>
            <a:ext cx="2497667" cy="609600"/>
          </a:xfrm>
        </p:spPr>
        <p:txBody>
          <a:bodyPr lIns="72000"/>
          <a:lstStyle>
            <a:lvl1pPr marL="95998" indent="-95998">
              <a:defRPr sz="1067"/>
            </a:lvl1pPr>
          </a:lstStyle>
          <a:p>
            <a:pPr lvl="0"/>
            <a:r>
              <a:rPr lang="en-US" dirty="0"/>
              <a:t>Edit Master text styles</a:t>
            </a:r>
          </a:p>
        </p:txBody>
      </p:sp>
      <p:sp>
        <p:nvSpPr>
          <p:cNvPr id="155" name="Text Placeholder 77">
            <a:extLst>
              <a:ext uri="{FF2B5EF4-FFF2-40B4-BE49-F238E27FC236}">
                <a16:creationId xmlns:a16="http://schemas.microsoft.com/office/drawing/2014/main" id="{FBE06536-2CE6-CFA1-8A05-15DEFFB603D4}"/>
              </a:ext>
            </a:extLst>
          </p:cNvPr>
          <p:cNvSpPr>
            <a:spLocks noGrp="1"/>
          </p:cNvSpPr>
          <p:nvPr>
            <p:ph type="body" sz="quarter" idx="41"/>
          </p:nvPr>
        </p:nvSpPr>
        <p:spPr>
          <a:xfrm>
            <a:off x="4058759" y="5725629"/>
            <a:ext cx="2497667" cy="609600"/>
          </a:xfrm>
        </p:spPr>
        <p:txBody>
          <a:bodyPr lIns="72000"/>
          <a:lstStyle>
            <a:lvl1pPr marL="95998" indent="-95998">
              <a:defRPr sz="1067"/>
            </a:lvl1pPr>
          </a:lstStyle>
          <a:p>
            <a:pPr lvl="0"/>
            <a:r>
              <a:rPr lang="en-US" dirty="0"/>
              <a:t>Edit Master text styles</a:t>
            </a:r>
          </a:p>
        </p:txBody>
      </p:sp>
      <p:sp>
        <p:nvSpPr>
          <p:cNvPr id="156" name="Text Placeholder 77">
            <a:extLst>
              <a:ext uri="{FF2B5EF4-FFF2-40B4-BE49-F238E27FC236}">
                <a16:creationId xmlns:a16="http://schemas.microsoft.com/office/drawing/2014/main" id="{1E3C3B7B-2CD1-963C-1826-E2E420ED3F57}"/>
              </a:ext>
            </a:extLst>
          </p:cNvPr>
          <p:cNvSpPr>
            <a:spLocks noGrp="1"/>
          </p:cNvSpPr>
          <p:nvPr>
            <p:ph type="body" sz="quarter" idx="42"/>
          </p:nvPr>
        </p:nvSpPr>
        <p:spPr>
          <a:xfrm>
            <a:off x="6730025" y="5725629"/>
            <a:ext cx="2497667" cy="609600"/>
          </a:xfrm>
        </p:spPr>
        <p:txBody>
          <a:bodyPr lIns="72000"/>
          <a:lstStyle>
            <a:lvl1pPr marL="95998" indent="-95998">
              <a:defRPr sz="1067"/>
            </a:lvl1pPr>
          </a:lstStyle>
          <a:p>
            <a:pPr lvl="0"/>
            <a:r>
              <a:rPr lang="en-US" dirty="0"/>
              <a:t>Edit Master text styles</a:t>
            </a:r>
          </a:p>
        </p:txBody>
      </p:sp>
      <p:sp>
        <p:nvSpPr>
          <p:cNvPr id="157" name="Text Placeholder 77">
            <a:extLst>
              <a:ext uri="{FF2B5EF4-FFF2-40B4-BE49-F238E27FC236}">
                <a16:creationId xmlns:a16="http://schemas.microsoft.com/office/drawing/2014/main" id="{5293AD9E-E906-377F-B1F2-D7A848CAF732}"/>
              </a:ext>
            </a:extLst>
          </p:cNvPr>
          <p:cNvSpPr>
            <a:spLocks noGrp="1"/>
          </p:cNvSpPr>
          <p:nvPr>
            <p:ph type="body" sz="quarter" idx="43"/>
          </p:nvPr>
        </p:nvSpPr>
        <p:spPr>
          <a:xfrm>
            <a:off x="9421103" y="5725629"/>
            <a:ext cx="2497667" cy="609600"/>
          </a:xfrm>
        </p:spPr>
        <p:txBody>
          <a:bodyPr lIns="72000"/>
          <a:lstStyle>
            <a:lvl1pPr marL="95998" indent="-95998">
              <a:defRPr sz="1067"/>
            </a:lvl1pPr>
          </a:lstStyle>
          <a:p>
            <a:pPr lvl="0"/>
            <a:r>
              <a:rPr lang="en-US" dirty="0"/>
              <a:t>Edit Master text styles</a:t>
            </a:r>
          </a:p>
        </p:txBody>
      </p:sp>
      <p:pic>
        <p:nvPicPr>
          <p:cNvPr id="3" name="Picture 2">
            <a:extLst>
              <a:ext uri="{FF2B5EF4-FFF2-40B4-BE49-F238E27FC236}">
                <a16:creationId xmlns:a16="http://schemas.microsoft.com/office/drawing/2014/main" id="{C13EE200-3F1D-8731-1690-C78F22A6BD75}"/>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2565" y="1099963"/>
            <a:ext cx="288000" cy="288000"/>
          </a:xfrm>
          <a:prstGeom prst="rect">
            <a:avLst/>
          </a:prstGeom>
        </p:spPr>
      </p:pic>
      <p:pic>
        <p:nvPicPr>
          <p:cNvPr id="4" name="Graphic 3" descr="Target outline">
            <a:extLst>
              <a:ext uri="{FF2B5EF4-FFF2-40B4-BE49-F238E27FC236}">
                <a16:creationId xmlns:a16="http://schemas.microsoft.com/office/drawing/2014/main" id="{75F8337F-72C9-3483-755E-687DF7872ECF}"/>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5169" y="1790288"/>
            <a:ext cx="288000" cy="288000"/>
          </a:xfrm>
          <a:prstGeom prst="rect">
            <a:avLst/>
          </a:prstGeom>
        </p:spPr>
      </p:pic>
      <p:pic>
        <p:nvPicPr>
          <p:cNvPr id="6" name="Graphic 5" descr="Open book outline">
            <a:extLst>
              <a:ext uri="{FF2B5EF4-FFF2-40B4-BE49-F238E27FC236}">
                <a16:creationId xmlns:a16="http://schemas.microsoft.com/office/drawing/2014/main" id="{2967D531-810A-28C7-C125-E48126A56B51}"/>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169" y="2498693"/>
            <a:ext cx="288000" cy="288000"/>
          </a:xfrm>
          <a:prstGeom prst="rect">
            <a:avLst/>
          </a:prstGeom>
        </p:spPr>
      </p:pic>
      <p:pic>
        <p:nvPicPr>
          <p:cNvPr id="8" name="Graphic 7" descr="Classroom outline">
            <a:extLst>
              <a:ext uri="{FF2B5EF4-FFF2-40B4-BE49-F238E27FC236}">
                <a16:creationId xmlns:a16="http://schemas.microsoft.com/office/drawing/2014/main" id="{D9C623E6-1A87-4B96-CA60-193A6EB72B51}"/>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429" y="3196981"/>
            <a:ext cx="288000" cy="288000"/>
          </a:xfrm>
          <a:prstGeom prst="rect">
            <a:avLst/>
          </a:prstGeom>
        </p:spPr>
      </p:pic>
      <p:pic>
        <p:nvPicPr>
          <p:cNvPr id="10" name="Graphic 9" descr="Target Audience outline">
            <a:extLst>
              <a:ext uri="{FF2B5EF4-FFF2-40B4-BE49-F238E27FC236}">
                <a16:creationId xmlns:a16="http://schemas.microsoft.com/office/drawing/2014/main" id="{33F06DAB-9CC4-C1AA-6A11-6E671E0ECFDF}"/>
              </a:ext>
            </a:extLst>
          </p:cNvPr>
          <p:cNvPicPr>
            <a:picLocks noChangeAspect="1"/>
          </p:cNvPicPr>
          <p:nvPr userDrawn="1"/>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1429" y="3783533"/>
            <a:ext cx="288000" cy="288000"/>
          </a:xfrm>
          <a:prstGeom prst="rect">
            <a:avLst/>
          </a:prstGeom>
        </p:spPr>
      </p:pic>
      <p:pic>
        <p:nvPicPr>
          <p:cNvPr id="11" name="Graphic 10" descr="Checklist outline">
            <a:extLst>
              <a:ext uri="{FF2B5EF4-FFF2-40B4-BE49-F238E27FC236}">
                <a16:creationId xmlns:a16="http://schemas.microsoft.com/office/drawing/2014/main" id="{F07EC865-A2CC-4909-32C0-278DB0615614}"/>
              </a:ext>
            </a:extLst>
          </p:cNvPr>
          <p:cNvPicPr>
            <a:picLocks noChangeAspect="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1192" y="6091213"/>
            <a:ext cx="288000" cy="288000"/>
          </a:xfrm>
          <a:prstGeom prst="rect">
            <a:avLst/>
          </a:prstGeom>
        </p:spPr>
      </p:pic>
    </p:spTree>
    <p:extLst>
      <p:ext uri="{BB962C8B-B14F-4D97-AF65-F5344CB8AC3E}">
        <p14:creationId xmlns:p14="http://schemas.microsoft.com/office/powerpoint/2010/main" val="2919551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39FF3D6F-91AD-410D-90E7-E183BACA8893}"/>
              </a:ext>
            </a:extLst>
          </p:cNvPr>
          <p:cNvSpPr txBox="1">
            <a:spLocks/>
          </p:cNvSpPr>
          <p:nvPr userDrawn="1"/>
        </p:nvSpPr>
        <p:spPr>
          <a:xfrm>
            <a:off x="207961" y="6519010"/>
            <a:ext cx="5714999" cy="206375"/>
          </a:xfrm>
          <a:prstGeom prst="rect">
            <a:avLst/>
          </a:prstGeom>
        </p:spPr>
        <p:txBody>
          <a:bodyPr lIns="0" tIns="45720" rIns="0"/>
          <a:lstStyle>
            <a:defPPr>
              <a:defRPr lang="es-E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75000"/>
                  </a:prstClr>
                </a:solidFill>
                <a:effectLst/>
                <a:uLnTx/>
                <a:uFillTx/>
                <a:latin typeface="Arial"/>
                <a:ea typeface="+mn-ea"/>
                <a:cs typeface="+mn-cs"/>
              </a:rPr>
              <a:t>Copyright © 2019 Accenture. All rights reserved. </a:t>
            </a:r>
            <a:r>
              <a:rPr kumimoji="0" lang="en-US" sz="800" b="0" i="0" u="none" strike="noStrike" kern="1200" cap="none" spc="0" normalizeH="0" baseline="0">
                <a:ln>
                  <a:noFill/>
                </a:ln>
                <a:solidFill>
                  <a:prstClr val="white">
                    <a:lumMod val="75000"/>
                  </a:prstClr>
                </a:solidFill>
                <a:effectLst/>
                <a:uLnTx/>
                <a:uFillTx/>
                <a:latin typeface="Arial"/>
                <a:ea typeface="+mn-ea"/>
                <a:cs typeface="+mn-cs"/>
              </a:rPr>
              <a:t>Confidential - Do not distribute</a:t>
            </a:r>
            <a:endParaRPr kumimoji="0" lang="en-US" sz="800" b="0" i="0" u="none" strike="noStrike" kern="1200" cap="none" spc="0" normalizeH="0" baseline="0" noProof="0">
              <a:ln>
                <a:noFill/>
              </a:ln>
              <a:solidFill>
                <a:prstClr val="white">
                  <a:lumMod val="75000"/>
                </a:prstClr>
              </a:solidFill>
              <a:effectLst/>
              <a:uLnTx/>
              <a:uFillTx/>
              <a:latin typeface="Arial"/>
              <a:ea typeface="+mn-ea"/>
              <a:cs typeface="+mn-cs"/>
            </a:endParaRPr>
          </a:p>
        </p:txBody>
      </p:sp>
      <p:sp>
        <p:nvSpPr>
          <p:cNvPr id="3" name="Slide Number Placeholder 4">
            <a:extLst>
              <a:ext uri="{FF2B5EF4-FFF2-40B4-BE49-F238E27FC236}">
                <a16:creationId xmlns:a16="http://schemas.microsoft.com/office/drawing/2014/main" id="{8D2895D2-F3DD-456B-A0C2-317C3B1ACB0E}"/>
              </a:ext>
            </a:extLst>
          </p:cNvPr>
          <p:cNvSpPr>
            <a:spLocks noGrp="1"/>
          </p:cNvSpPr>
          <p:nvPr>
            <p:ph type="sldNum" sz="quarter" idx="4"/>
          </p:nvPr>
        </p:nvSpPr>
        <p:spPr>
          <a:xfrm flipH="1">
            <a:off x="11720416"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a:p>
        </p:txBody>
      </p:sp>
    </p:spTree>
    <p:extLst>
      <p:ext uri="{BB962C8B-B14F-4D97-AF65-F5344CB8AC3E}">
        <p14:creationId xmlns:p14="http://schemas.microsoft.com/office/powerpoint/2010/main" val="30452850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rgbClr val="002060"/>
        </a:solidFill>
        <a:effectLst/>
      </p:bgPr>
    </p:bg>
    <p:spTree>
      <p:nvGrpSpPr>
        <p:cNvPr id="1" name=""/>
        <p:cNvGrpSpPr/>
        <p:nvPr/>
      </p:nvGrpSpPr>
      <p:grpSpPr>
        <a:xfrm>
          <a:off x="0" y="0"/>
          <a:ext cx="0" cy="0"/>
          <a:chOff x="0" y="0"/>
          <a:chExt cx="0" cy="0"/>
        </a:xfrm>
      </p:grpSpPr>
      <p:pic>
        <p:nvPicPr>
          <p:cNvPr id="3" name="Picture 2" descr="Young woman reading documents">
            <a:extLst>
              <a:ext uri="{FF2B5EF4-FFF2-40B4-BE49-F238E27FC236}">
                <a16:creationId xmlns:a16="http://schemas.microsoft.com/office/drawing/2014/main" id="{0FC0508F-0A6C-460C-B448-0635A6F53645}"/>
              </a:ext>
            </a:extLst>
          </p:cNvPr>
          <p:cNvPicPr>
            <a:picLocks noChangeAspect="1"/>
          </p:cNvPicPr>
          <p:nvPr userDrawn="1"/>
        </p:nvPicPr>
        <p:blipFill>
          <a:blip r:embed="rId2">
            <a:extLst>
              <a:ext uri="{28A0092B-C50C-407E-A947-70E740481C1C}">
                <a14:useLocalDpi xmlns:a14="http://schemas.microsoft.com/office/drawing/2010/main" val="0"/>
              </a:ext>
            </a:extLst>
          </a:blip>
          <a:srcRect t="7864" b="7864"/>
          <a:stretch/>
        </p:blipFill>
        <p:spPr>
          <a:xfrm>
            <a:off x="0" y="0"/>
            <a:ext cx="12192000" cy="6858000"/>
          </a:xfrm>
          <a:prstGeom prst="rect">
            <a:avLst/>
          </a:prstGeom>
        </p:spPr>
      </p:pic>
      <p:sp>
        <p:nvSpPr>
          <p:cNvPr id="2" name="Rectangle 1">
            <a:extLst>
              <a:ext uri="{FF2B5EF4-FFF2-40B4-BE49-F238E27FC236}">
                <a16:creationId xmlns:a16="http://schemas.microsoft.com/office/drawing/2014/main" id="{98D82CFA-9A5F-95ED-2D15-88BBAE904989}"/>
              </a:ext>
            </a:extLst>
          </p:cNvPr>
          <p:cNvSpPr/>
          <p:nvPr userDrawn="1"/>
        </p:nvSpPr>
        <p:spPr>
          <a:xfrm>
            <a:off x="0" y="-27384"/>
            <a:ext cx="12192000" cy="6885384"/>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en-US" sz="2400" dirty="0" err="1"/>
          </a:p>
        </p:txBody>
      </p:sp>
      <p:pic>
        <p:nvPicPr>
          <p:cNvPr id="4" name="Graphic 7">
            <a:extLst>
              <a:ext uri="{FF2B5EF4-FFF2-40B4-BE49-F238E27FC236}">
                <a16:creationId xmlns:a16="http://schemas.microsoft.com/office/drawing/2014/main" id="{8FCB5852-D301-98A4-95EF-6008F14E42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08318" y="493798"/>
            <a:ext cx="1412660" cy="373375"/>
          </a:xfrm>
          <a:prstGeom prst="rect">
            <a:avLst/>
          </a:prstGeom>
        </p:spPr>
      </p:pic>
      <p:pic>
        <p:nvPicPr>
          <p:cNvPr id="5" name="Picture 4" descr="Logo, company name&#10;&#10;Description automatically generated">
            <a:extLst>
              <a:ext uri="{FF2B5EF4-FFF2-40B4-BE49-F238E27FC236}">
                <a16:creationId xmlns:a16="http://schemas.microsoft.com/office/drawing/2014/main" id="{E744A994-83B1-2CA1-77C8-C7149B4F1BD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00013" y="0"/>
            <a:ext cx="2292540" cy="1360968"/>
          </a:xfrm>
          <a:prstGeom prst="rect">
            <a:avLst/>
          </a:prstGeom>
        </p:spPr>
      </p:pic>
      <p:pic>
        <p:nvPicPr>
          <p:cNvPr id="6" name="Picture 5" descr="Logo&#10;&#10;Description automatically generated">
            <a:extLst>
              <a:ext uri="{FF2B5EF4-FFF2-40B4-BE49-F238E27FC236}">
                <a16:creationId xmlns:a16="http://schemas.microsoft.com/office/drawing/2014/main" id="{3B19F66A-63D1-2F11-A42A-851984CC617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20176" y="989590"/>
            <a:ext cx="1867787" cy="699487"/>
          </a:xfrm>
          <a:prstGeom prst="rect">
            <a:avLst/>
          </a:prstGeom>
        </p:spPr>
      </p:pic>
    </p:spTree>
    <p:extLst>
      <p:ext uri="{BB962C8B-B14F-4D97-AF65-F5344CB8AC3E}">
        <p14:creationId xmlns:p14="http://schemas.microsoft.com/office/powerpoint/2010/main" val="15230182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F7373B-8F2B-4137-BD06-18EF1455EAD4}"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2680212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4D12484-D845-4183-9B80-08F9084ECB0C}"/>
              </a:ext>
            </a:extLst>
          </p:cNvPr>
          <p:cNvGrpSpPr/>
          <p:nvPr userDrawn="1"/>
        </p:nvGrpSpPr>
        <p:grpSpPr>
          <a:xfrm>
            <a:off x="1" y="0"/>
            <a:ext cx="10047275" cy="6858000"/>
            <a:chOff x="0" y="0"/>
            <a:chExt cx="10047275" cy="6858000"/>
          </a:xfrm>
        </p:grpSpPr>
        <p:pic>
          <p:nvPicPr>
            <p:cNvPr id="38" name="Picture 37" descr="A picture containing drawing, clock&#10;&#10;Description automatically generated">
              <a:extLst>
                <a:ext uri="{FF2B5EF4-FFF2-40B4-BE49-F238E27FC236}">
                  <a16:creationId xmlns:a16="http://schemas.microsoft.com/office/drawing/2014/main" id="{1AB75750-F7CF-442D-BE14-3F7BC0EB2D7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pic>
          <p:nvPicPr>
            <p:cNvPr id="39" name="Picture 2" descr="book page on topo of desk">
              <a:extLst>
                <a:ext uri="{FF2B5EF4-FFF2-40B4-BE49-F238E27FC236}">
                  <a16:creationId xmlns:a16="http://schemas.microsoft.com/office/drawing/2014/main" id="{AC2F3F88-F572-4459-82D6-D47756444E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BDE2C2FF-3798-49EC-8D6E-4201F7EEAF1B}"/>
                </a:ext>
              </a:extLst>
            </p:cNvPr>
            <p:cNvGrpSpPr/>
            <p:nvPr/>
          </p:nvGrpSpPr>
          <p:grpSpPr>
            <a:xfrm>
              <a:off x="5279248" y="1169582"/>
              <a:ext cx="4768027" cy="4518837"/>
              <a:chOff x="5279248" y="1329070"/>
              <a:chExt cx="4768027" cy="4518837"/>
            </a:xfrm>
          </p:grpSpPr>
          <p:sp>
            <p:nvSpPr>
              <p:cNvPr id="48" name="Text Placeholder 6">
                <a:extLst>
                  <a:ext uri="{FF2B5EF4-FFF2-40B4-BE49-F238E27FC236}">
                    <a16:creationId xmlns:a16="http://schemas.microsoft.com/office/drawing/2014/main" id="{5CD4DC6E-E9F8-43D5-892D-C0DE6CD2415B}"/>
                  </a:ext>
                </a:extLst>
              </p:cNvPr>
              <p:cNvSpPr txBox="1">
                <a:spLocks/>
              </p:cNvSpPr>
              <p:nvPr/>
            </p:nvSpPr>
            <p:spPr>
              <a:xfrm>
                <a:off x="5986496" y="1538010"/>
                <a:ext cx="4060779" cy="485340"/>
              </a:xfrm>
              <a:prstGeom prst="rect">
                <a:avLst/>
              </a:prstGeom>
            </p:spPr>
            <p:txBody>
              <a:bodyPr vert="horz" lIns="0" tIns="0" rIns="0" bIns="0" rtlCol="0" anchor="ctr">
                <a:noAutofit/>
              </a:bodyPr>
              <a:lstStyle>
                <a:lvl1pPr marL="0" indent="0" algn="l" defTabSz="228600" rtl="0" eaLnBrk="1" latinLnBrk="0" hangingPunct="1">
                  <a:lnSpc>
                    <a:spcPct val="100000"/>
                  </a:lnSpc>
                  <a:spcBef>
                    <a:spcPts val="0"/>
                  </a:spcBef>
                  <a:spcAft>
                    <a:spcPts val="0"/>
                  </a:spcAft>
                  <a:buFont typeface="Arial" panose="020B0604020202020204" pitchFamily="34" charset="0"/>
                  <a:buNone/>
                  <a:defRPr sz="16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a:lnSpc>
                    <a:spcPct val="90000"/>
                  </a:lnSpc>
                  <a:spcAft>
                    <a:spcPts val="1200"/>
                  </a:spcAft>
                </a:pPr>
                <a:r>
                  <a:rPr lang="es-ES" sz="3600" b="1">
                    <a:latin typeface="Arial Black" panose="020B0A04020102020204" pitchFamily="34" charset="0"/>
                    <a:ea typeface="+mj-ea"/>
                    <a:cs typeface="Arial" panose="020B0604020202020204" pitchFamily="34" charset="0"/>
                  </a:rPr>
                  <a:t>AGENDA</a:t>
                </a:r>
              </a:p>
            </p:txBody>
          </p:sp>
          <p:cxnSp>
            <p:nvCxnSpPr>
              <p:cNvPr id="42" name="Straight Connector 41">
                <a:extLst>
                  <a:ext uri="{FF2B5EF4-FFF2-40B4-BE49-F238E27FC236}">
                    <a16:creationId xmlns:a16="http://schemas.microsoft.com/office/drawing/2014/main" id="{64BF64C3-8494-44DF-8019-28FEF15D774A}"/>
                  </a:ext>
                </a:extLst>
              </p:cNvPr>
              <p:cNvCxnSpPr>
                <a:cxnSpLocks/>
              </p:cNvCxnSpPr>
              <p:nvPr/>
            </p:nvCxnSpPr>
            <p:spPr>
              <a:xfrm>
                <a:off x="5279248" y="1329070"/>
                <a:ext cx="0" cy="451883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ext Placeholder 17">
            <a:extLst>
              <a:ext uri="{FF2B5EF4-FFF2-40B4-BE49-F238E27FC236}">
                <a16:creationId xmlns:a16="http://schemas.microsoft.com/office/drawing/2014/main" id="{06D1BC50-E0DC-8760-5A67-2BC0F9AD0734}"/>
              </a:ext>
            </a:extLst>
          </p:cNvPr>
          <p:cNvSpPr>
            <a:spLocks noGrp="1"/>
          </p:cNvSpPr>
          <p:nvPr>
            <p:ph type="body" sz="quarter" idx="16" hasCustomPrompt="1"/>
          </p:nvPr>
        </p:nvSpPr>
        <p:spPr>
          <a:xfrm>
            <a:off x="6487430" y="2317903"/>
            <a:ext cx="2953039" cy="485340"/>
          </a:xfrm>
        </p:spPr>
        <p:txBody>
          <a:bodyPr anchor="ctr"/>
          <a:lstStyle>
            <a:lvl1pPr>
              <a:spcAft>
                <a:spcPts val="0"/>
              </a:spcAft>
              <a:defRPr sz="1800">
                <a:latin typeface="+mn-lt"/>
              </a:defRPr>
            </a:lvl1pPr>
          </a:lstStyle>
          <a:p>
            <a:pPr lvl="0"/>
            <a:r>
              <a:rPr lang="en-GB"/>
              <a:t>Agenda item</a:t>
            </a:r>
            <a:endParaRPr lang="en-US"/>
          </a:p>
        </p:txBody>
      </p:sp>
      <p:sp>
        <p:nvSpPr>
          <p:cNvPr id="3" name="Text Placeholder 17">
            <a:extLst>
              <a:ext uri="{FF2B5EF4-FFF2-40B4-BE49-F238E27FC236}">
                <a16:creationId xmlns:a16="http://schemas.microsoft.com/office/drawing/2014/main" id="{BF2FCBBA-5BAA-3145-89F3-4A5C4D2EDFEB}"/>
              </a:ext>
            </a:extLst>
          </p:cNvPr>
          <p:cNvSpPr>
            <a:spLocks noGrp="1"/>
          </p:cNvSpPr>
          <p:nvPr>
            <p:ph type="body" sz="quarter" idx="17" hasCustomPrompt="1"/>
          </p:nvPr>
        </p:nvSpPr>
        <p:spPr>
          <a:xfrm>
            <a:off x="6487430" y="2973579"/>
            <a:ext cx="2953039" cy="485340"/>
          </a:xfrm>
        </p:spPr>
        <p:txBody>
          <a:bodyPr anchor="ctr"/>
          <a:lstStyle>
            <a:lvl1pPr>
              <a:spcAft>
                <a:spcPts val="0"/>
              </a:spcAft>
              <a:defRPr sz="1800">
                <a:latin typeface="+mn-lt"/>
              </a:defRPr>
            </a:lvl1pPr>
          </a:lstStyle>
          <a:p>
            <a:pPr lvl="0"/>
            <a:r>
              <a:rPr lang="en-GB"/>
              <a:t>Agenda item</a:t>
            </a:r>
            <a:endParaRPr lang="en-US"/>
          </a:p>
        </p:txBody>
      </p:sp>
      <p:sp>
        <p:nvSpPr>
          <p:cNvPr id="4" name="Text Placeholder 17">
            <a:extLst>
              <a:ext uri="{FF2B5EF4-FFF2-40B4-BE49-F238E27FC236}">
                <a16:creationId xmlns:a16="http://schemas.microsoft.com/office/drawing/2014/main" id="{70E5DA0F-22DE-78C0-441D-5886E6C68A47}"/>
              </a:ext>
            </a:extLst>
          </p:cNvPr>
          <p:cNvSpPr>
            <a:spLocks noGrp="1"/>
          </p:cNvSpPr>
          <p:nvPr>
            <p:ph type="body" sz="quarter" idx="18" hasCustomPrompt="1"/>
          </p:nvPr>
        </p:nvSpPr>
        <p:spPr>
          <a:xfrm>
            <a:off x="6487430" y="3629257"/>
            <a:ext cx="2953039" cy="485340"/>
          </a:xfrm>
        </p:spPr>
        <p:txBody>
          <a:bodyPr anchor="ctr"/>
          <a:lstStyle>
            <a:lvl1pPr>
              <a:spcAft>
                <a:spcPts val="0"/>
              </a:spcAft>
              <a:defRPr sz="1800">
                <a:latin typeface="+mn-lt"/>
              </a:defRPr>
            </a:lvl1pPr>
          </a:lstStyle>
          <a:p>
            <a:pPr lvl="0"/>
            <a:r>
              <a:rPr lang="en-GB"/>
              <a:t>Agenda item</a:t>
            </a:r>
            <a:endParaRPr lang="en-US"/>
          </a:p>
        </p:txBody>
      </p:sp>
      <p:sp>
        <p:nvSpPr>
          <p:cNvPr id="5" name="Text Placeholder 17">
            <a:extLst>
              <a:ext uri="{FF2B5EF4-FFF2-40B4-BE49-F238E27FC236}">
                <a16:creationId xmlns:a16="http://schemas.microsoft.com/office/drawing/2014/main" id="{2AD38A91-E550-70D1-94E5-CC6E514A023D}"/>
              </a:ext>
            </a:extLst>
          </p:cNvPr>
          <p:cNvSpPr>
            <a:spLocks noGrp="1"/>
          </p:cNvSpPr>
          <p:nvPr>
            <p:ph type="body" sz="quarter" idx="19" hasCustomPrompt="1"/>
          </p:nvPr>
        </p:nvSpPr>
        <p:spPr>
          <a:xfrm>
            <a:off x="6487430" y="4284934"/>
            <a:ext cx="2953039" cy="485340"/>
          </a:xfrm>
        </p:spPr>
        <p:txBody>
          <a:bodyPr anchor="ctr"/>
          <a:lstStyle>
            <a:lvl1pPr>
              <a:spcAft>
                <a:spcPts val="0"/>
              </a:spcAft>
              <a:defRPr sz="1800">
                <a:latin typeface="+mn-lt"/>
              </a:defRPr>
            </a:lvl1pPr>
          </a:lstStyle>
          <a:p>
            <a:pPr lvl="0"/>
            <a:r>
              <a:rPr lang="en-GB"/>
              <a:t>Agenda item</a:t>
            </a:r>
            <a:endParaRPr lang="en-US"/>
          </a:p>
        </p:txBody>
      </p:sp>
      <p:sp>
        <p:nvSpPr>
          <p:cNvPr id="6" name="Text Placeholder 17">
            <a:extLst>
              <a:ext uri="{FF2B5EF4-FFF2-40B4-BE49-F238E27FC236}">
                <a16:creationId xmlns:a16="http://schemas.microsoft.com/office/drawing/2014/main" id="{69BC0771-840D-F38D-AEAA-2E2EE9F898C4}"/>
              </a:ext>
            </a:extLst>
          </p:cNvPr>
          <p:cNvSpPr>
            <a:spLocks noGrp="1"/>
          </p:cNvSpPr>
          <p:nvPr>
            <p:ph type="body" sz="quarter" idx="20" hasCustomPrompt="1"/>
          </p:nvPr>
        </p:nvSpPr>
        <p:spPr>
          <a:xfrm>
            <a:off x="6487430" y="4940611"/>
            <a:ext cx="2953039" cy="485340"/>
          </a:xfrm>
        </p:spPr>
        <p:txBody>
          <a:bodyPr anchor="ctr"/>
          <a:lstStyle>
            <a:lvl1pPr>
              <a:spcAft>
                <a:spcPts val="0"/>
              </a:spcAft>
              <a:defRPr sz="1800">
                <a:latin typeface="+mn-lt"/>
              </a:defRPr>
            </a:lvl1pPr>
          </a:lstStyle>
          <a:p>
            <a:pPr lvl="0"/>
            <a:r>
              <a:rPr lang="en-GB"/>
              <a:t>Agenda item</a:t>
            </a:r>
            <a:endParaRPr lang="en-US"/>
          </a:p>
        </p:txBody>
      </p:sp>
      <p:sp>
        <p:nvSpPr>
          <p:cNvPr id="7" name="Text Placeholder 17">
            <a:extLst>
              <a:ext uri="{FF2B5EF4-FFF2-40B4-BE49-F238E27FC236}">
                <a16:creationId xmlns:a16="http://schemas.microsoft.com/office/drawing/2014/main" id="{AE1AF1E3-00C2-E316-C08B-B65D85519861}"/>
              </a:ext>
            </a:extLst>
          </p:cNvPr>
          <p:cNvSpPr>
            <a:spLocks noGrp="1"/>
          </p:cNvSpPr>
          <p:nvPr>
            <p:ph type="body" sz="quarter" idx="31" hasCustomPrompt="1"/>
          </p:nvPr>
        </p:nvSpPr>
        <p:spPr>
          <a:xfrm>
            <a:off x="5971511" y="2317898"/>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8" name="Text Placeholder 17">
            <a:extLst>
              <a:ext uri="{FF2B5EF4-FFF2-40B4-BE49-F238E27FC236}">
                <a16:creationId xmlns:a16="http://schemas.microsoft.com/office/drawing/2014/main" id="{5C6C06E5-086F-695A-914E-44C066037FE8}"/>
              </a:ext>
            </a:extLst>
          </p:cNvPr>
          <p:cNvSpPr>
            <a:spLocks noGrp="1"/>
          </p:cNvSpPr>
          <p:nvPr>
            <p:ph type="body" sz="quarter" idx="32" hasCustomPrompt="1"/>
          </p:nvPr>
        </p:nvSpPr>
        <p:spPr>
          <a:xfrm>
            <a:off x="5971511" y="297268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 name="Text Placeholder 17">
            <a:extLst>
              <a:ext uri="{FF2B5EF4-FFF2-40B4-BE49-F238E27FC236}">
                <a16:creationId xmlns:a16="http://schemas.microsoft.com/office/drawing/2014/main" id="{602CF4A9-4F02-C952-819F-B039138EC4AE}"/>
              </a:ext>
            </a:extLst>
          </p:cNvPr>
          <p:cNvSpPr>
            <a:spLocks noGrp="1"/>
          </p:cNvSpPr>
          <p:nvPr>
            <p:ph type="body" sz="quarter" idx="33" hasCustomPrompt="1"/>
          </p:nvPr>
        </p:nvSpPr>
        <p:spPr>
          <a:xfrm>
            <a:off x="5971511" y="3627478"/>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 name="Text Placeholder 17">
            <a:extLst>
              <a:ext uri="{FF2B5EF4-FFF2-40B4-BE49-F238E27FC236}">
                <a16:creationId xmlns:a16="http://schemas.microsoft.com/office/drawing/2014/main" id="{9DB24A5E-5ED8-D99F-6FBB-4DCCDEBE53D0}"/>
              </a:ext>
            </a:extLst>
          </p:cNvPr>
          <p:cNvSpPr>
            <a:spLocks noGrp="1"/>
          </p:cNvSpPr>
          <p:nvPr>
            <p:ph type="body" sz="quarter" idx="34" hasCustomPrompt="1"/>
          </p:nvPr>
        </p:nvSpPr>
        <p:spPr>
          <a:xfrm>
            <a:off x="5971511" y="4292901"/>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1" name="Text Placeholder 17">
            <a:extLst>
              <a:ext uri="{FF2B5EF4-FFF2-40B4-BE49-F238E27FC236}">
                <a16:creationId xmlns:a16="http://schemas.microsoft.com/office/drawing/2014/main" id="{562AD188-CB10-08CE-9765-1171A915EEE0}"/>
              </a:ext>
            </a:extLst>
          </p:cNvPr>
          <p:cNvSpPr>
            <a:spLocks noGrp="1"/>
          </p:cNvSpPr>
          <p:nvPr>
            <p:ph type="body" sz="quarter" idx="35" hasCustomPrompt="1"/>
          </p:nvPr>
        </p:nvSpPr>
        <p:spPr>
          <a:xfrm>
            <a:off x="5971511" y="493705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Tree>
    <p:extLst>
      <p:ext uri="{BB962C8B-B14F-4D97-AF65-F5344CB8AC3E}">
        <p14:creationId xmlns:p14="http://schemas.microsoft.com/office/powerpoint/2010/main" val="310511962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2"/>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68524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and Content - 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9A588CA-BDCD-E94F-374D-A072913418D1}"/>
              </a:ext>
            </a:extLst>
          </p:cNvPr>
          <p:cNvSpPr>
            <a:spLocks noGrp="1"/>
          </p:cNvSpPr>
          <p:nvPr>
            <p:ph type="pic" sz="quarter" idx="10"/>
          </p:nvPr>
        </p:nvSpPr>
        <p:spPr>
          <a:xfrm>
            <a:off x="0" y="0"/>
            <a:ext cx="3083443" cy="6858000"/>
          </a:xfrm>
        </p:spPr>
        <p:txBody>
          <a:bodyPr/>
          <a:lstStyle/>
          <a:p>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285461" y="838193"/>
            <a:ext cx="8525540" cy="990600"/>
          </a:xfrm>
        </p:spPr>
        <p:txBody>
          <a:bodyPr/>
          <a:lstStyle>
            <a:lvl1pPr>
              <a:defRPr sz="3600">
                <a:solidFill>
                  <a:schemeClr val="tx2"/>
                </a:solidFill>
              </a:defRPr>
            </a:lvl1pPr>
          </a:lstStyle>
          <a:p>
            <a:r>
              <a:rPr lang="en-GB"/>
              <a:t>Place headline here (36pt, min 30pt)</a:t>
            </a:r>
            <a:endParaRPr lang="en-US"/>
          </a:p>
        </p:txBody>
      </p:sp>
      <p:sp>
        <p:nvSpPr>
          <p:cNvPr id="6" name="Text Placeholder 10">
            <a:extLst>
              <a:ext uri="{FF2B5EF4-FFF2-40B4-BE49-F238E27FC236}">
                <a16:creationId xmlns:a16="http://schemas.microsoft.com/office/drawing/2014/main" id="{F1CED1DE-3676-1F2D-99D9-7D0A50DC634B}"/>
              </a:ext>
            </a:extLst>
          </p:cNvPr>
          <p:cNvSpPr>
            <a:spLocks noGrp="1"/>
          </p:cNvSpPr>
          <p:nvPr>
            <p:ph type="body" sz="quarter" idx="12" hasCustomPrompt="1"/>
          </p:nvPr>
        </p:nvSpPr>
        <p:spPr>
          <a:xfrm>
            <a:off x="3296399" y="369438"/>
            <a:ext cx="8559800" cy="322263"/>
          </a:xfrm>
        </p:spPr>
        <p:txBody>
          <a:bodyPr wrap="square">
            <a:normAutofit/>
          </a:bodyPr>
          <a:lstStyle>
            <a:lvl1pPr>
              <a:defRPr lang="en-US" sz="1800" b="1" kern="1200" dirty="0" smtClean="0">
                <a:solidFill>
                  <a:schemeClr val="tx1"/>
                </a:solidFill>
                <a:latin typeface="+mn-lt"/>
                <a:ea typeface="+mn-ea"/>
                <a:cs typeface="Arial" panose="020B0604020202020204" pitchFamily="34" charset="0"/>
              </a:defRPr>
            </a:lvl1pPr>
          </a:lstStyle>
          <a:p>
            <a:pPr lvl="0"/>
            <a:r>
              <a:rPr lang="es-ES"/>
              <a:t>CLICK TO EDIT MASTER TEXT STYLES</a:t>
            </a:r>
          </a:p>
        </p:txBody>
      </p:sp>
    </p:spTree>
    <p:extLst>
      <p:ext uri="{BB962C8B-B14F-4D97-AF65-F5344CB8AC3E}">
        <p14:creationId xmlns:p14="http://schemas.microsoft.com/office/powerpoint/2010/main" val="64909799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380998"/>
            <a:ext cx="11429999" cy="990603"/>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1" y="1371601"/>
            <a:ext cx="5524500" cy="822960"/>
          </a:xfrm>
        </p:spPr>
        <p:txBody>
          <a:bodyPr anchor="t"/>
          <a:lstStyle>
            <a:lvl1pPr marL="0" indent="0">
              <a:lnSpc>
                <a:spcPct val="90000"/>
              </a:lnSpc>
              <a:spcAft>
                <a:spcPts val="0"/>
              </a:spcAft>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1" y="5874028"/>
            <a:ext cx="5524500" cy="437873"/>
          </a:xfrm>
        </p:spPr>
        <p:txBody>
          <a:bodyPr anchor="t"/>
          <a:lstStyle>
            <a:lvl1pPr marL="0" indent="0" defTabSz="228594">
              <a:lnSpc>
                <a:spcPct val="90000"/>
              </a:lnSpc>
              <a:spcAft>
                <a:spcPts val="0"/>
              </a:spcAft>
              <a:buFont typeface="Arial" panose="020B0604020202020204" pitchFamily="34" charset="0"/>
              <a:buNone/>
              <a:defRPr sz="12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8"/>
            <a:ext cx="5524500" cy="437873"/>
          </a:xfrm>
        </p:spPr>
        <p:txBody>
          <a:bodyPr vert="horz" lIns="0" tIns="0" rIns="0" bIns="0" rtlCol="0" anchor="t">
            <a:noAutofit/>
          </a:bodyPr>
          <a:lstStyle>
            <a:lvl1pPr marL="0" indent="0" defTabSz="228594">
              <a:buNone/>
              <a:defRPr lang="en-US" sz="1200" dirty="0"/>
            </a:lvl1pPr>
          </a:lstStyle>
          <a:p>
            <a:pPr lvl="0"/>
            <a:r>
              <a:rPr lang="en-US"/>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1000" y="2194562"/>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1" y="2194562"/>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3138613234"/>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1"/>
            <a:ext cx="1985504" cy="1677927"/>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1"/>
            <a:ext cx="1985504" cy="1677927"/>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1"/>
            <a:ext cx="1985504" cy="1677927"/>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1"/>
            <a:ext cx="1985504" cy="1677927"/>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1"/>
            <a:ext cx="1985504" cy="1677927"/>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75" indent="-182875"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5"/>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5"/>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Tree>
    <p:extLst>
      <p:ext uri="{BB962C8B-B14F-4D97-AF65-F5344CB8AC3E}">
        <p14:creationId xmlns:p14="http://schemas.microsoft.com/office/powerpoint/2010/main" val="1120187988"/>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4011" y="381000"/>
            <a:ext cx="7996989" cy="990600"/>
          </a:xfrm>
        </p:spPr>
        <p:txBody>
          <a:bodyPr/>
          <a:lstStyle>
            <a:lvl1pPr>
              <a:defRPr sz="3600"/>
            </a:lvl1pPr>
          </a:lstStyle>
          <a:p>
            <a:r>
              <a:rPr lang="en-GB"/>
              <a:t>Place headline here (36pt, min 30pt)</a:t>
            </a:r>
            <a:endParaRPr lang="en-US"/>
          </a:p>
        </p:txBody>
      </p:sp>
      <p:sp>
        <p:nvSpPr>
          <p:cNvPr id="3" name="Rectangle 2">
            <a:extLst>
              <a:ext uri="{FF2B5EF4-FFF2-40B4-BE49-F238E27FC236}">
                <a16:creationId xmlns:a16="http://schemas.microsoft.com/office/drawing/2014/main" id="{DC49A908-435B-4492-B6B0-51370A5F58CC}"/>
              </a:ext>
            </a:extLst>
          </p:cNvPr>
          <p:cNvSpPr/>
          <p:nvPr userDrawn="1"/>
        </p:nvSpPr>
        <p:spPr>
          <a:xfrm>
            <a:off x="0" y="0"/>
            <a:ext cx="1768643" cy="6858000"/>
          </a:xfrm>
          <a:prstGeom prst="rect">
            <a:avLst/>
          </a:prstGeom>
          <a:solidFill>
            <a:srgbClr val="002060">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s-ES" sz="1800" err="1"/>
          </a:p>
        </p:txBody>
      </p:sp>
      <p:pic>
        <p:nvPicPr>
          <p:cNvPr id="6" name="Picture 5" descr="A picture containing drawing, clock&#10;&#10;Description automatically generated">
            <a:extLst>
              <a:ext uri="{FF2B5EF4-FFF2-40B4-BE49-F238E27FC236}">
                <a16:creationId xmlns:a16="http://schemas.microsoft.com/office/drawing/2014/main" id="{E1EBC6E5-BC26-4B23-840C-AF92892A334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pic>
        <p:nvPicPr>
          <p:cNvPr id="10" name="Graphic 9">
            <a:extLst>
              <a:ext uri="{FF2B5EF4-FFF2-40B4-BE49-F238E27FC236}">
                <a16:creationId xmlns:a16="http://schemas.microsoft.com/office/drawing/2014/main" id="{2459FAEB-AE78-4F61-B2B5-6E6267A5AEED}"/>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41162" t="55923" r="46285" b="30855"/>
          <a:stretch/>
        </p:blipFill>
        <p:spPr>
          <a:xfrm rot="10800000" flipV="1">
            <a:off x="2165515" y="483456"/>
            <a:ext cx="1828800" cy="1227393"/>
          </a:xfrm>
          <a:prstGeom prst="rect">
            <a:avLst/>
          </a:prstGeom>
        </p:spPr>
      </p:pic>
      <p:sp>
        <p:nvSpPr>
          <p:cNvPr id="22" name="Text Placeholder 17">
            <a:extLst>
              <a:ext uri="{FF2B5EF4-FFF2-40B4-BE49-F238E27FC236}">
                <a16:creationId xmlns:a16="http://schemas.microsoft.com/office/drawing/2014/main" id="{EC1F4F9A-3F7D-4172-AFD8-B85DF15FCA68}"/>
              </a:ext>
            </a:extLst>
          </p:cNvPr>
          <p:cNvSpPr>
            <a:spLocks noGrp="1"/>
          </p:cNvSpPr>
          <p:nvPr>
            <p:ph type="body" sz="quarter" idx="16" hasCustomPrompt="1"/>
          </p:nvPr>
        </p:nvSpPr>
        <p:spPr>
          <a:xfrm>
            <a:off x="4329930" y="1908829"/>
            <a:ext cx="2953039" cy="485340"/>
          </a:xfrm>
        </p:spPr>
        <p:txBody>
          <a:bodyPr anchor="ctr"/>
          <a:lstStyle>
            <a:lvl1pPr>
              <a:spcAft>
                <a:spcPts val="0"/>
              </a:spcAft>
              <a:defRPr sz="1800">
                <a:latin typeface="+mn-lt"/>
              </a:defRPr>
            </a:lvl1pPr>
          </a:lstStyle>
          <a:p>
            <a:pPr lvl="0"/>
            <a:r>
              <a:rPr lang="en-GB"/>
              <a:t>Agenda item</a:t>
            </a:r>
            <a:endParaRPr lang="en-US"/>
          </a:p>
        </p:txBody>
      </p:sp>
      <p:sp>
        <p:nvSpPr>
          <p:cNvPr id="23" name="Text Placeholder 17">
            <a:extLst>
              <a:ext uri="{FF2B5EF4-FFF2-40B4-BE49-F238E27FC236}">
                <a16:creationId xmlns:a16="http://schemas.microsoft.com/office/drawing/2014/main" id="{25A31B0B-9A56-475F-94F4-D9D6D2C55EDC}"/>
              </a:ext>
            </a:extLst>
          </p:cNvPr>
          <p:cNvSpPr>
            <a:spLocks noGrp="1"/>
          </p:cNvSpPr>
          <p:nvPr>
            <p:ph type="body" sz="quarter" idx="17" hasCustomPrompt="1"/>
          </p:nvPr>
        </p:nvSpPr>
        <p:spPr>
          <a:xfrm>
            <a:off x="4329930" y="2564506"/>
            <a:ext cx="2953039" cy="485340"/>
          </a:xfrm>
        </p:spPr>
        <p:txBody>
          <a:bodyPr anchor="ctr"/>
          <a:lstStyle>
            <a:lvl1pPr>
              <a:spcAft>
                <a:spcPts val="0"/>
              </a:spcAft>
              <a:defRPr sz="1800">
                <a:latin typeface="+mn-lt"/>
              </a:defRPr>
            </a:lvl1pPr>
          </a:lstStyle>
          <a:p>
            <a:pPr lvl="0"/>
            <a:r>
              <a:rPr lang="en-GB"/>
              <a:t>Agenda item</a:t>
            </a:r>
            <a:endParaRPr lang="en-US"/>
          </a:p>
        </p:txBody>
      </p:sp>
      <p:sp>
        <p:nvSpPr>
          <p:cNvPr id="24" name="Text Placeholder 17">
            <a:extLst>
              <a:ext uri="{FF2B5EF4-FFF2-40B4-BE49-F238E27FC236}">
                <a16:creationId xmlns:a16="http://schemas.microsoft.com/office/drawing/2014/main" id="{04200B24-3261-42E1-A339-27F9D3BE9FF1}"/>
              </a:ext>
            </a:extLst>
          </p:cNvPr>
          <p:cNvSpPr>
            <a:spLocks noGrp="1"/>
          </p:cNvSpPr>
          <p:nvPr>
            <p:ph type="body" sz="quarter" idx="18" hasCustomPrompt="1"/>
          </p:nvPr>
        </p:nvSpPr>
        <p:spPr>
          <a:xfrm>
            <a:off x="4329930" y="3220182"/>
            <a:ext cx="2953039" cy="485340"/>
          </a:xfrm>
        </p:spPr>
        <p:txBody>
          <a:bodyPr anchor="ctr"/>
          <a:lstStyle>
            <a:lvl1pPr>
              <a:spcAft>
                <a:spcPts val="0"/>
              </a:spcAft>
              <a:defRPr sz="1800">
                <a:latin typeface="+mn-lt"/>
              </a:defRPr>
            </a:lvl1pPr>
          </a:lstStyle>
          <a:p>
            <a:pPr lvl="0"/>
            <a:r>
              <a:rPr lang="en-GB"/>
              <a:t>Agenda item</a:t>
            </a:r>
            <a:endParaRPr lang="en-US"/>
          </a:p>
        </p:txBody>
      </p:sp>
      <p:sp>
        <p:nvSpPr>
          <p:cNvPr id="25" name="Text Placeholder 17">
            <a:extLst>
              <a:ext uri="{FF2B5EF4-FFF2-40B4-BE49-F238E27FC236}">
                <a16:creationId xmlns:a16="http://schemas.microsoft.com/office/drawing/2014/main" id="{DEB8C13D-067F-487C-A0D7-BB641AFB2814}"/>
              </a:ext>
            </a:extLst>
          </p:cNvPr>
          <p:cNvSpPr>
            <a:spLocks noGrp="1"/>
          </p:cNvSpPr>
          <p:nvPr>
            <p:ph type="body" sz="quarter" idx="19" hasCustomPrompt="1"/>
          </p:nvPr>
        </p:nvSpPr>
        <p:spPr>
          <a:xfrm>
            <a:off x="4329930" y="3875859"/>
            <a:ext cx="2953039" cy="485340"/>
          </a:xfrm>
        </p:spPr>
        <p:txBody>
          <a:bodyPr anchor="ctr"/>
          <a:lstStyle>
            <a:lvl1pPr>
              <a:spcAft>
                <a:spcPts val="0"/>
              </a:spcAft>
              <a:defRPr sz="1800">
                <a:latin typeface="+mn-lt"/>
              </a:defRPr>
            </a:lvl1pPr>
          </a:lstStyle>
          <a:p>
            <a:pPr lvl="0"/>
            <a:r>
              <a:rPr lang="en-GB"/>
              <a:t>Agenda item</a:t>
            </a:r>
            <a:endParaRPr lang="en-US"/>
          </a:p>
        </p:txBody>
      </p:sp>
      <p:sp>
        <p:nvSpPr>
          <p:cNvPr id="26" name="Text Placeholder 17">
            <a:extLst>
              <a:ext uri="{FF2B5EF4-FFF2-40B4-BE49-F238E27FC236}">
                <a16:creationId xmlns:a16="http://schemas.microsoft.com/office/drawing/2014/main" id="{B8AC40EF-EB65-4E76-8028-985FDF27CA83}"/>
              </a:ext>
            </a:extLst>
          </p:cNvPr>
          <p:cNvSpPr>
            <a:spLocks noGrp="1"/>
          </p:cNvSpPr>
          <p:nvPr>
            <p:ph type="body" sz="quarter" idx="20" hasCustomPrompt="1"/>
          </p:nvPr>
        </p:nvSpPr>
        <p:spPr>
          <a:xfrm>
            <a:off x="4329930" y="4531538"/>
            <a:ext cx="2953039" cy="485340"/>
          </a:xfrm>
        </p:spPr>
        <p:txBody>
          <a:bodyPr anchor="ctr"/>
          <a:lstStyle>
            <a:lvl1pPr>
              <a:spcAft>
                <a:spcPts val="0"/>
              </a:spcAft>
              <a:defRPr sz="1800">
                <a:latin typeface="+mn-lt"/>
              </a:defRPr>
            </a:lvl1pPr>
          </a:lstStyle>
          <a:p>
            <a:pPr lvl="0"/>
            <a:r>
              <a:rPr lang="en-GB"/>
              <a:t>Agenda item</a:t>
            </a:r>
            <a:endParaRPr lang="en-US"/>
          </a:p>
        </p:txBody>
      </p:sp>
      <p:sp>
        <p:nvSpPr>
          <p:cNvPr id="27" name="Text Placeholder 17">
            <a:extLst>
              <a:ext uri="{FF2B5EF4-FFF2-40B4-BE49-F238E27FC236}">
                <a16:creationId xmlns:a16="http://schemas.microsoft.com/office/drawing/2014/main" id="{CF6EC271-FE07-43C7-BF15-A9F090273120}"/>
              </a:ext>
            </a:extLst>
          </p:cNvPr>
          <p:cNvSpPr>
            <a:spLocks noGrp="1"/>
          </p:cNvSpPr>
          <p:nvPr>
            <p:ph type="body" sz="quarter" idx="31" hasCustomPrompt="1"/>
          </p:nvPr>
        </p:nvSpPr>
        <p:spPr>
          <a:xfrm>
            <a:off x="3814011" y="1908823"/>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28" name="Text Placeholder 17">
            <a:extLst>
              <a:ext uri="{FF2B5EF4-FFF2-40B4-BE49-F238E27FC236}">
                <a16:creationId xmlns:a16="http://schemas.microsoft.com/office/drawing/2014/main" id="{5F6663C5-F106-4AEC-87BE-EA5CF8031003}"/>
              </a:ext>
            </a:extLst>
          </p:cNvPr>
          <p:cNvSpPr>
            <a:spLocks noGrp="1"/>
          </p:cNvSpPr>
          <p:nvPr>
            <p:ph type="body" sz="quarter" idx="32" hasCustomPrompt="1"/>
          </p:nvPr>
        </p:nvSpPr>
        <p:spPr>
          <a:xfrm>
            <a:off x="3814011" y="2563614"/>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29" name="Text Placeholder 17">
            <a:extLst>
              <a:ext uri="{FF2B5EF4-FFF2-40B4-BE49-F238E27FC236}">
                <a16:creationId xmlns:a16="http://schemas.microsoft.com/office/drawing/2014/main" id="{22A9AEDD-552A-4237-A60C-F75BEBC2CEC1}"/>
              </a:ext>
            </a:extLst>
          </p:cNvPr>
          <p:cNvSpPr>
            <a:spLocks noGrp="1"/>
          </p:cNvSpPr>
          <p:nvPr>
            <p:ph type="body" sz="quarter" idx="33" hasCustomPrompt="1"/>
          </p:nvPr>
        </p:nvSpPr>
        <p:spPr>
          <a:xfrm>
            <a:off x="3814011" y="3218403"/>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D4C62D05-BE53-4181-857E-16F8177BE75B}"/>
              </a:ext>
            </a:extLst>
          </p:cNvPr>
          <p:cNvSpPr>
            <a:spLocks noGrp="1"/>
          </p:cNvSpPr>
          <p:nvPr>
            <p:ph type="body" sz="quarter" idx="34" hasCustomPrompt="1"/>
          </p:nvPr>
        </p:nvSpPr>
        <p:spPr>
          <a:xfrm>
            <a:off x="3814011" y="3883827"/>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FE8C7B2F-8825-46A8-8B0B-DF1BC1CE14D6}"/>
              </a:ext>
            </a:extLst>
          </p:cNvPr>
          <p:cNvSpPr>
            <a:spLocks noGrp="1"/>
          </p:cNvSpPr>
          <p:nvPr>
            <p:ph type="body" sz="quarter" idx="35" hasCustomPrompt="1"/>
          </p:nvPr>
        </p:nvSpPr>
        <p:spPr>
          <a:xfrm>
            <a:off x="3814011" y="4527983"/>
            <a:ext cx="405128" cy="485340"/>
          </a:xfrm>
        </p:spPr>
        <p:txBody>
          <a:bodyPr anchor="ctr"/>
          <a:lstStyle>
            <a:lvl1pPr marL="0" marR="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bg1">
                    <a:lumMod val="75000"/>
                  </a:schemeClr>
                </a:solidFill>
              </a:defRPr>
            </a:lvl1pPr>
          </a:lstStyle>
          <a:p>
            <a:pPr marL="0" marR="0" lvl="0" indent="0" algn="ctr" defTabSz="22859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pic>
        <p:nvPicPr>
          <p:cNvPr id="32" name="Picture 31" descr="A picture containing blur, feet&#10;&#10;Description automatically generated">
            <a:extLst>
              <a:ext uri="{FF2B5EF4-FFF2-40B4-BE49-F238E27FC236}">
                <a16:creationId xmlns:a16="http://schemas.microsoft.com/office/drawing/2014/main" id="{FB9DDE3C-AD02-49C9-9926-D14097B68381}"/>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2176" r="33372"/>
          <a:stretch/>
        </p:blipFill>
        <p:spPr>
          <a:xfrm>
            <a:off x="577432" y="715618"/>
            <a:ext cx="1608221" cy="54267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3961372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tandard Layout 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750BA6-3BD3-43D4-92C6-A1A38869B2D7}"/>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1CEEAADB-4671-465D-AE09-CF767FAB5707}"/>
              </a:ext>
            </a:extLst>
          </p:cNvPr>
          <p:cNvSpPr>
            <a:spLocks noGrp="1"/>
          </p:cNvSpPr>
          <p:nvPr>
            <p:ph type="sldNum" sz="quarter" idx="10"/>
          </p:nvPr>
        </p:nvSpPr>
        <p:spPr/>
        <p:txBody>
          <a:bodyPr/>
          <a:lstStyle/>
          <a:p>
            <a:pPr algn="r" defTabSz="228594">
              <a:spcAft>
                <a:spcPts val="1200"/>
              </a:spcAft>
            </a:pPr>
            <a:fld id="{CC9E6EB9-168E-4914-8CC7-2E853AFB4F1B}" type="slidenum">
              <a:rPr lang="en-US" smtClean="0"/>
              <a:pPr algn="r" defTabSz="228594">
                <a:spcAft>
                  <a:spcPts val="1200"/>
                </a:spcAft>
              </a:pPr>
              <a:t>‹#›</a:t>
            </a:fld>
            <a:endParaRPr lang="en-US"/>
          </a:p>
        </p:txBody>
      </p:sp>
    </p:spTree>
    <p:extLst>
      <p:ext uri="{BB962C8B-B14F-4D97-AF65-F5344CB8AC3E}">
        <p14:creationId xmlns:p14="http://schemas.microsoft.com/office/powerpoint/2010/main" val="33077832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E775-94B9-38C9-794D-26555415A17A}"/>
              </a:ext>
            </a:extLst>
          </p:cNvPr>
          <p:cNvSpPr>
            <a:spLocks noGrp="1"/>
          </p:cNvSpPr>
          <p:nvPr>
            <p:ph type="title"/>
          </p:nvPr>
        </p:nvSpPr>
        <p:spPr>
          <a:xfrm>
            <a:off x="381000" y="381002"/>
            <a:ext cx="11430000" cy="555644"/>
          </a:xfrm>
        </p:spPr>
        <p:txBody>
          <a:bodyPr/>
          <a:lstStyle>
            <a:lvl1pPr>
              <a:defRPr sz="2933"/>
            </a:lvl1pPr>
          </a:lstStyle>
          <a:p>
            <a:r>
              <a:rPr lang="en-US" dirty="0"/>
              <a:t>Click to edit Master title style</a:t>
            </a:r>
          </a:p>
        </p:txBody>
      </p:sp>
      <p:sp>
        <p:nvSpPr>
          <p:cNvPr id="5" name="Shape 4">
            <a:extLst>
              <a:ext uri="{FF2B5EF4-FFF2-40B4-BE49-F238E27FC236}">
                <a16:creationId xmlns:a16="http://schemas.microsoft.com/office/drawing/2014/main" id="{A4B9D2C3-3A0A-F946-8646-AB64D3F50FEF}"/>
              </a:ext>
            </a:extLst>
          </p:cNvPr>
          <p:cNvSpPr/>
          <p:nvPr userDrawn="1"/>
        </p:nvSpPr>
        <p:spPr>
          <a:xfrm>
            <a:off x="892587" y="6317868"/>
            <a:ext cx="5585288" cy="1155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914400">
              <a:defRPr sz="1000" b="0" spc="-58">
                <a:solidFill>
                  <a:srgbClr val="808080"/>
                </a:solidFill>
                <a:latin typeface="Arial"/>
                <a:ea typeface="Arial"/>
                <a:cs typeface="Arial"/>
                <a:sym typeface="Arial"/>
              </a:defRPr>
            </a:lvl1pPr>
          </a:lstStyle>
          <a:p>
            <a:pPr lvl="0">
              <a:defRPr sz="1800" spc="0">
                <a:solidFill>
                  <a:srgbClr val="000000"/>
                </a:solidFill>
              </a:defRPr>
            </a:pPr>
            <a:r>
              <a:rPr lang="es-ES_tradnl" sz="751" spc="-44" noProof="0" dirty="0">
                <a:solidFill>
                  <a:srgbClr val="FFFFFF"/>
                </a:solidFill>
                <a:latin typeface="Gotham Book" panose="02000603040000020004" pitchFamily="2" charset="0"/>
              </a:rPr>
              <a:t>Copyright © 2016 Accenture. Todos los derechos reservados. Confidencial.</a:t>
            </a:r>
          </a:p>
        </p:txBody>
      </p:sp>
      <p:graphicFrame>
        <p:nvGraphicFramePr>
          <p:cNvPr id="6" name="Table 5">
            <a:extLst>
              <a:ext uri="{FF2B5EF4-FFF2-40B4-BE49-F238E27FC236}">
                <a16:creationId xmlns:a16="http://schemas.microsoft.com/office/drawing/2014/main" id="{008D0132-D79D-952F-9BE7-096944455B4D}"/>
              </a:ext>
            </a:extLst>
          </p:cNvPr>
          <p:cNvGraphicFramePr>
            <a:graphicFrameLocks noGrp="1"/>
          </p:cNvGraphicFramePr>
          <p:nvPr userDrawn="1">
            <p:extLst>
              <p:ext uri="{D42A27DB-BD31-4B8C-83A1-F6EECF244321}">
                <p14:modId xmlns:p14="http://schemas.microsoft.com/office/powerpoint/2010/main" val="3857141171"/>
              </p:ext>
            </p:extLst>
          </p:nvPr>
        </p:nvGraphicFramePr>
        <p:xfrm>
          <a:off x="143339" y="1028734"/>
          <a:ext cx="11790325" cy="5280501"/>
        </p:xfrm>
        <a:graphic>
          <a:graphicData uri="http://schemas.openxmlformats.org/drawingml/2006/table">
            <a:tbl>
              <a:tblPr firstRow="1" bandRow="1">
                <a:tableStyleId>{5C22544A-7EE6-4342-B048-85BDC9FD1C3A}</a:tableStyleId>
              </a:tblPr>
              <a:tblGrid>
                <a:gridCol w="1070565">
                  <a:extLst>
                    <a:ext uri="{9D8B030D-6E8A-4147-A177-3AD203B41FA5}">
                      <a16:colId xmlns:a16="http://schemas.microsoft.com/office/drawing/2014/main" val="20000"/>
                    </a:ext>
                  </a:extLst>
                </a:gridCol>
                <a:gridCol w="2679940">
                  <a:extLst>
                    <a:ext uri="{9D8B030D-6E8A-4147-A177-3AD203B41FA5}">
                      <a16:colId xmlns:a16="http://schemas.microsoft.com/office/drawing/2014/main" val="20001"/>
                    </a:ext>
                  </a:extLst>
                </a:gridCol>
                <a:gridCol w="2679940">
                  <a:extLst>
                    <a:ext uri="{9D8B030D-6E8A-4147-A177-3AD203B41FA5}">
                      <a16:colId xmlns:a16="http://schemas.microsoft.com/office/drawing/2014/main" val="20002"/>
                    </a:ext>
                  </a:extLst>
                </a:gridCol>
                <a:gridCol w="2679940">
                  <a:extLst>
                    <a:ext uri="{9D8B030D-6E8A-4147-A177-3AD203B41FA5}">
                      <a16:colId xmlns:a16="http://schemas.microsoft.com/office/drawing/2014/main" val="20003"/>
                    </a:ext>
                  </a:extLst>
                </a:gridCol>
                <a:gridCol w="2679940">
                  <a:extLst>
                    <a:ext uri="{9D8B030D-6E8A-4147-A177-3AD203B41FA5}">
                      <a16:colId xmlns:a16="http://schemas.microsoft.com/office/drawing/2014/main" val="20004"/>
                    </a:ext>
                  </a:extLst>
                </a:gridCol>
              </a:tblGrid>
              <a:tr h="672075">
                <a:tc>
                  <a:txBody>
                    <a:bodyPr/>
                    <a:lstStyle/>
                    <a:p>
                      <a:pPr algn="l"/>
                      <a:r>
                        <a:rPr lang="es-ES" sz="1100" b="1" kern="1200" dirty="0">
                          <a:solidFill>
                            <a:schemeClr val="tx1"/>
                          </a:solidFill>
                          <a:latin typeface="Arial Black" panose="020B0A04020102020204" pitchFamily="34" charset="0"/>
                          <a:ea typeface="+mn-ea"/>
                          <a:cs typeface="+mn-cs"/>
                        </a:rPr>
                        <a:t>ACCIÓN</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356599" rtl="0" eaLnBrk="1" latinLnBrk="0" hangingPunct="1">
                        <a:lnSpc>
                          <a:spcPct val="107000"/>
                        </a:lnSpc>
                        <a:spcAft>
                          <a:spcPts val="0"/>
                        </a:spcAft>
                        <a:tabLst>
                          <a:tab pos="593725" algn="ctr"/>
                        </a:tabLst>
                      </a:pPr>
                      <a:endParaRPr lang="es-ES" sz="1100" b="1" kern="1200" dirty="0">
                        <a:solidFill>
                          <a:schemeClr val="accent3"/>
                        </a:solidFill>
                        <a:effectLst/>
                        <a:latin typeface="Arial Black" panose="020B0A04020102020204" pitchFamily="34" charset="0"/>
                        <a:ea typeface="Calibri" panose="020F0502020204030204" pitchFamily="34"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08409">
                <a:tc>
                  <a:txBody>
                    <a:bodyPr/>
                    <a:lstStyle/>
                    <a:p>
                      <a:pPr algn="l"/>
                      <a:r>
                        <a:rPr lang="es-ES" sz="1100" b="1" dirty="0">
                          <a:solidFill>
                            <a:schemeClr val="tx1"/>
                          </a:solidFill>
                          <a:latin typeface="Arial Black" panose="020B0A04020102020204" pitchFamily="34" charset="0"/>
                        </a:rPr>
                        <a:t>OBJETIVO</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356599" rtl="0" eaLnBrk="1" fontAlgn="auto" latinLnBrk="0" hangingPunct="1">
                        <a:lnSpc>
                          <a:spcPct val="100000"/>
                        </a:lnSpc>
                        <a:spcBef>
                          <a:spcPts val="0"/>
                        </a:spcBef>
                        <a:spcAft>
                          <a:spcPts val="0"/>
                        </a:spcAft>
                        <a:buClrTx/>
                        <a:buSzTx/>
                        <a:buFontTx/>
                        <a:buNone/>
                        <a:tabLst/>
                        <a:defRPr/>
                      </a:pPr>
                      <a:endParaRPr lang="es-ES" sz="1100" dirty="0">
                        <a:solidFill>
                          <a:schemeClr val="bg2"/>
                        </a:solidFill>
                        <a:latin typeface="+mj-lt"/>
                      </a:endParaRPr>
                    </a:p>
                  </a:txBody>
                  <a:tcPr marL="121920" marR="12192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20000">
                <a:tc>
                  <a:txBody>
                    <a:bodyPr/>
                    <a:lstStyle/>
                    <a:p>
                      <a:pPr algn="l"/>
                      <a:r>
                        <a:rPr lang="es-ES" sz="1100" b="1" dirty="0">
                          <a:solidFill>
                            <a:schemeClr val="tx1"/>
                          </a:solidFill>
                          <a:latin typeface="Arial Black" panose="020B0A04020102020204" pitchFamily="34" charset="0"/>
                        </a:rPr>
                        <a:t>EMISOR</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356599" rtl="0" eaLnBrk="1" fontAlgn="auto" latinLnBrk="0" hangingPunct="1">
                        <a:lnSpc>
                          <a:spcPct val="100000"/>
                        </a:lnSpc>
                        <a:spcBef>
                          <a:spcPts val="0"/>
                        </a:spcBef>
                        <a:spcAft>
                          <a:spcPts val="0"/>
                        </a:spcAft>
                        <a:buClrTx/>
                        <a:buSzTx/>
                        <a:buFontTx/>
                        <a:buNone/>
                        <a:tabLst/>
                        <a:defRPr/>
                      </a:pPr>
                      <a:endParaRPr lang="es-ES" sz="1100" dirty="0">
                        <a:solidFill>
                          <a:schemeClr val="bg2"/>
                        </a:solidFill>
                        <a:latin typeface="+mj-lt"/>
                      </a:endParaRPr>
                    </a:p>
                  </a:txBody>
                  <a:tcPr marL="121920" marR="12192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0000">
                <a:tc>
                  <a:txBody>
                    <a:bodyPr/>
                    <a:lstStyle/>
                    <a:p>
                      <a:pPr algn="l"/>
                      <a:r>
                        <a:rPr lang="es-ES" sz="1100" b="1" dirty="0">
                          <a:solidFill>
                            <a:schemeClr val="tx1"/>
                          </a:solidFill>
                          <a:latin typeface="Arial Black" panose="020B0A04020102020204" pitchFamily="34" charset="0"/>
                        </a:rPr>
                        <a:t>RECEPTOR </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100" dirty="0">
                        <a:solidFill>
                          <a:schemeClr val="bg2"/>
                        </a:solidFill>
                        <a:latin typeface="+mj-lt"/>
                      </a:endParaRPr>
                    </a:p>
                  </a:txBody>
                  <a:tcPr marL="121920" marR="12192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0000">
                <a:tc>
                  <a:txBody>
                    <a:bodyPr/>
                    <a:lstStyle/>
                    <a:p>
                      <a:pPr algn="l"/>
                      <a:r>
                        <a:rPr lang="es-ES" sz="1100" b="1" dirty="0">
                          <a:solidFill>
                            <a:schemeClr val="tx1"/>
                          </a:solidFill>
                          <a:latin typeface="Arial Black" panose="020B0A04020102020204" pitchFamily="34" charset="0"/>
                        </a:rPr>
                        <a:t>CANAL</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56599" marR="0" lvl="1" indent="0" algn="l" defTabSz="356599" rtl="0" eaLnBrk="1" fontAlgn="auto" latinLnBrk="0" hangingPunct="1">
                        <a:lnSpc>
                          <a:spcPct val="107000"/>
                        </a:lnSpc>
                        <a:spcBef>
                          <a:spcPts val="0"/>
                        </a:spcBef>
                        <a:spcAft>
                          <a:spcPts val="0"/>
                        </a:spcAft>
                        <a:buClrTx/>
                        <a:buSzTx/>
                        <a:buFontTx/>
                        <a:buNone/>
                        <a:tabLst/>
                        <a:defRPr/>
                      </a:pPr>
                      <a:endParaRPr lang="es-ES" sz="1100" b="1" kern="1200" dirty="0">
                        <a:solidFill>
                          <a:schemeClr val="accent3"/>
                        </a:solidFill>
                        <a:effectLst/>
                        <a:latin typeface="+mn-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2017">
                <a:tc>
                  <a:txBody>
                    <a:bodyPr/>
                    <a:lstStyle/>
                    <a:p>
                      <a:pPr algn="l"/>
                      <a:r>
                        <a:rPr lang="es-ES" sz="1100" b="1" dirty="0">
                          <a:solidFill>
                            <a:schemeClr val="tx1"/>
                          </a:solidFill>
                          <a:latin typeface="Arial Black" panose="020B0A04020102020204" pitchFamily="34" charset="0"/>
                        </a:rPr>
                        <a:t>FECHA</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0975" marR="0" lvl="0" indent="-180975" algn="l" defTabSz="356599" rtl="0" eaLnBrk="1" fontAlgn="auto" latinLnBrk="0" hangingPunct="1">
                        <a:lnSpc>
                          <a:spcPct val="107000"/>
                        </a:lnSpc>
                        <a:spcBef>
                          <a:spcPts val="0"/>
                        </a:spcBef>
                        <a:spcAft>
                          <a:spcPts val="0"/>
                        </a:spcAft>
                        <a:buClr>
                          <a:schemeClr val="tx2">
                            <a:lumMod val="75000"/>
                          </a:schemeClr>
                        </a:buClr>
                        <a:buSzTx/>
                        <a:buFont typeface="Arial" panose="020B0604020202020204" pitchFamily="34" charset="0"/>
                        <a:buChar char="•"/>
                        <a:tabLst/>
                        <a:defRPr/>
                      </a:pPr>
                      <a:endParaRPr lang="es-ES" sz="1100" b="0" kern="1200" dirty="0">
                        <a:solidFill>
                          <a:schemeClr val="bg2"/>
                        </a:solidFill>
                        <a:effectLst/>
                        <a:latin typeface="+mj-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768000">
                <a:tc>
                  <a:txBody>
                    <a:bodyPr/>
                    <a:lstStyle/>
                    <a:p>
                      <a:pPr algn="l"/>
                      <a:r>
                        <a:rPr lang="es-ES" sz="1100" b="1" dirty="0">
                          <a:solidFill>
                            <a:schemeClr val="tx1"/>
                          </a:solidFill>
                          <a:latin typeface="Arial Black" panose="020B0A04020102020204" pitchFamily="34" charset="0"/>
                        </a:rPr>
                        <a:t>DOC.</a:t>
                      </a:r>
                      <a:r>
                        <a:rPr lang="es-ES" sz="1100" b="1" baseline="0" dirty="0">
                          <a:solidFill>
                            <a:schemeClr val="tx1"/>
                          </a:solidFill>
                          <a:latin typeface="Arial Black" panose="020B0A04020102020204" pitchFamily="34" charset="0"/>
                        </a:rPr>
                        <a:t> </a:t>
                      </a:r>
                      <a:r>
                        <a:rPr lang="es-ES" sz="1100" b="1" dirty="0">
                          <a:solidFill>
                            <a:schemeClr val="tx1"/>
                          </a:solidFill>
                          <a:latin typeface="Arial Black" panose="020B0A04020102020204" pitchFamily="34" charset="0"/>
                        </a:rPr>
                        <a:t>SOPORTE </a:t>
                      </a:r>
                    </a:p>
                  </a:txBody>
                  <a:tcPr marL="121920" marR="121920" marT="60960" marB="6096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0975" marR="0" lvl="0" indent="-180975" algn="l" defTabSz="356599" rtl="0" eaLnBrk="1" fontAlgn="auto" latinLnBrk="0" hangingPunct="1">
                        <a:lnSpc>
                          <a:spcPct val="107000"/>
                        </a:lnSpc>
                        <a:spcBef>
                          <a:spcPts val="0"/>
                        </a:spcBef>
                        <a:spcAft>
                          <a:spcPts val="0"/>
                        </a:spcAft>
                        <a:buClr>
                          <a:schemeClr val="tx2">
                            <a:lumMod val="75000"/>
                          </a:schemeClr>
                        </a:buClr>
                        <a:buSzTx/>
                        <a:buFont typeface="Arial" panose="020B0604020202020204" pitchFamily="34" charset="0"/>
                        <a:buChar char="•"/>
                        <a:tabLst/>
                        <a:defRPr/>
                      </a:pPr>
                      <a:endParaRPr lang="es-ES" sz="1100" b="0" kern="1200" dirty="0">
                        <a:solidFill>
                          <a:schemeClr val="bg2"/>
                        </a:solidFill>
                        <a:effectLst/>
                        <a:latin typeface="+mj-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1"/>
                      </a:solid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300" dirty="0">
                        <a:solidFill>
                          <a:schemeClr val="bg2"/>
                        </a:solidFill>
                        <a:latin typeface="+mj-lt"/>
                      </a:endParaRPr>
                    </a:p>
                  </a:txBody>
                  <a:tcPr marL="121920" marR="121920" marT="60960" marB="60960">
                    <a:lnL w="9525" cap="flat" cmpd="sng" algn="ctr">
                      <a:solidFill>
                        <a:schemeClr val="bg1">
                          <a:lumMod val="7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4942142"/>
                  </a:ext>
                </a:extLst>
              </a:tr>
            </a:tbl>
          </a:graphicData>
        </a:graphic>
      </p:graphicFrame>
      <p:pic>
        <p:nvPicPr>
          <p:cNvPr id="9" name="Picture 8">
            <a:extLst>
              <a:ext uri="{FF2B5EF4-FFF2-40B4-BE49-F238E27FC236}">
                <a16:creationId xmlns:a16="http://schemas.microsoft.com/office/drawing/2014/main" id="{ADFE2291-A7B3-D6AB-3EC3-1A44B6CFD41D}"/>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422332" y="5191929"/>
            <a:ext cx="288000" cy="288000"/>
          </a:xfrm>
          <a:prstGeom prst="rect">
            <a:avLst/>
          </a:prstGeom>
        </p:spPr>
      </p:pic>
      <p:pic>
        <p:nvPicPr>
          <p:cNvPr id="11" name="Picture 10">
            <a:extLst>
              <a:ext uri="{FF2B5EF4-FFF2-40B4-BE49-F238E27FC236}">
                <a16:creationId xmlns:a16="http://schemas.microsoft.com/office/drawing/2014/main" id="{6D540EFE-E438-E86A-0192-5D4C8545A7A8}"/>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2332" y="1283241"/>
            <a:ext cx="288000" cy="288000"/>
          </a:xfrm>
          <a:prstGeom prst="rect">
            <a:avLst/>
          </a:prstGeom>
        </p:spPr>
      </p:pic>
      <p:pic>
        <p:nvPicPr>
          <p:cNvPr id="12" name="Picture 11">
            <a:extLst>
              <a:ext uri="{FF2B5EF4-FFF2-40B4-BE49-F238E27FC236}">
                <a16:creationId xmlns:a16="http://schemas.microsoft.com/office/drawing/2014/main" id="{43EDDEBE-153A-218C-8383-EB4977E641A2}"/>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2332" y="3041293"/>
            <a:ext cx="288000" cy="288000"/>
          </a:xfrm>
          <a:prstGeom prst="rect">
            <a:avLst/>
          </a:prstGeom>
        </p:spPr>
      </p:pic>
      <p:sp>
        <p:nvSpPr>
          <p:cNvPr id="13" name="Text Placeholder 2">
            <a:extLst>
              <a:ext uri="{FF2B5EF4-FFF2-40B4-BE49-F238E27FC236}">
                <a16:creationId xmlns:a16="http://schemas.microsoft.com/office/drawing/2014/main" id="{C636E5CF-781F-CEB1-239F-2449ECE4B4B3}"/>
              </a:ext>
            </a:extLst>
          </p:cNvPr>
          <p:cNvSpPr>
            <a:spLocks noGrp="1"/>
          </p:cNvSpPr>
          <p:nvPr>
            <p:ph type="body" sz="quarter" idx="12"/>
          </p:nvPr>
        </p:nvSpPr>
        <p:spPr>
          <a:xfrm>
            <a:off x="1390651" y="1028733"/>
            <a:ext cx="2497104" cy="594784"/>
          </a:xfrm>
        </p:spPr>
        <p:txBody>
          <a:bodyPr lIns="72000"/>
          <a:lstStyle>
            <a:lvl1pPr marL="95998" indent="-95998">
              <a:defRPr lang="en-US" sz="1200" b="1" u="none"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
        <p:nvSpPr>
          <p:cNvPr id="14" name="Text Placeholder 2">
            <a:extLst>
              <a:ext uri="{FF2B5EF4-FFF2-40B4-BE49-F238E27FC236}">
                <a16:creationId xmlns:a16="http://schemas.microsoft.com/office/drawing/2014/main" id="{A8351544-8960-BA54-ACFE-420374141BF6}"/>
              </a:ext>
            </a:extLst>
          </p:cNvPr>
          <p:cNvSpPr>
            <a:spLocks noGrp="1"/>
          </p:cNvSpPr>
          <p:nvPr>
            <p:ph type="body" sz="quarter" idx="13"/>
          </p:nvPr>
        </p:nvSpPr>
        <p:spPr>
          <a:xfrm>
            <a:off x="4054393" y="1028733"/>
            <a:ext cx="2497104" cy="594784"/>
          </a:xfrm>
        </p:spPr>
        <p:txBody>
          <a:bodyPr lIns="72000"/>
          <a:lstStyle>
            <a:lvl1pPr marL="95998" indent="-95998">
              <a:defRPr lang="en-US" sz="1200" b="1" u="none"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
        <p:nvSpPr>
          <p:cNvPr id="15" name="Text Placeholder 2">
            <a:extLst>
              <a:ext uri="{FF2B5EF4-FFF2-40B4-BE49-F238E27FC236}">
                <a16:creationId xmlns:a16="http://schemas.microsoft.com/office/drawing/2014/main" id="{8B0C03CE-2CD6-DA75-6633-5BF41F32971C}"/>
              </a:ext>
            </a:extLst>
          </p:cNvPr>
          <p:cNvSpPr>
            <a:spLocks noGrp="1"/>
          </p:cNvSpPr>
          <p:nvPr>
            <p:ph type="body" sz="quarter" idx="14"/>
          </p:nvPr>
        </p:nvSpPr>
        <p:spPr>
          <a:xfrm>
            <a:off x="6729480" y="1028733"/>
            <a:ext cx="2497104" cy="594784"/>
          </a:xfrm>
        </p:spPr>
        <p:txBody>
          <a:bodyPr vert="horz" lIns="72000" tIns="45718" rIns="0" bIns="45718" rtlCol="0">
            <a:noAutofit/>
          </a:bodyPr>
          <a:lstStyle>
            <a:lvl1pPr>
              <a:defRPr lang="en-US" sz="1200" b="1" u="none" dirty="0" smtClean="0">
                <a:solidFill>
                  <a:schemeClr val="tx1"/>
                </a:solidFill>
                <a:latin typeface="Arial Black" panose="020B0A04020102020204" pitchFamily="34" charset="0"/>
                <a:ea typeface="+mn-ea"/>
                <a:cs typeface="+mn-cs"/>
              </a:defRPr>
            </a:lvl1pPr>
          </a:lstStyle>
          <a:p>
            <a:pPr marL="95998" lvl="0" indent="-95998"/>
            <a:r>
              <a:rPr lang="en-US" dirty="0"/>
              <a:t>Edit Master text styles</a:t>
            </a:r>
          </a:p>
        </p:txBody>
      </p:sp>
      <p:sp>
        <p:nvSpPr>
          <p:cNvPr id="16" name="Text Placeholder 2">
            <a:extLst>
              <a:ext uri="{FF2B5EF4-FFF2-40B4-BE49-F238E27FC236}">
                <a16:creationId xmlns:a16="http://schemas.microsoft.com/office/drawing/2014/main" id="{FF206324-1EE8-70F2-8F15-7787DE507B3C}"/>
              </a:ext>
            </a:extLst>
          </p:cNvPr>
          <p:cNvSpPr>
            <a:spLocks noGrp="1"/>
          </p:cNvSpPr>
          <p:nvPr>
            <p:ph type="body" sz="quarter" idx="15"/>
          </p:nvPr>
        </p:nvSpPr>
        <p:spPr>
          <a:xfrm>
            <a:off x="9420276" y="1028733"/>
            <a:ext cx="2497104" cy="594784"/>
          </a:xfrm>
        </p:spPr>
        <p:txBody>
          <a:bodyPr lIns="72000"/>
          <a:lstStyle>
            <a:lvl1pPr marL="95998" indent="-95998">
              <a:defRPr lang="en-US" sz="1200" b="1" u="none"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
        <p:nvSpPr>
          <p:cNvPr id="17" name="Text Placeholder 77">
            <a:extLst>
              <a:ext uri="{FF2B5EF4-FFF2-40B4-BE49-F238E27FC236}">
                <a16:creationId xmlns:a16="http://schemas.microsoft.com/office/drawing/2014/main" id="{349AA142-F9A6-68CE-2EC4-E8A8E6F20727}"/>
              </a:ext>
            </a:extLst>
          </p:cNvPr>
          <p:cNvSpPr>
            <a:spLocks noGrp="1"/>
          </p:cNvSpPr>
          <p:nvPr>
            <p:ph type="body" sz="quarter" idx="16"/>
          </p:nvPr>
        </p:nvSpPr>
        <p:spPr>
          <a:xfrm>
            <a:off x="1390651" y="1796886"/>
            <a:ext cx="2497667" cy="960967"/>
          </a:xfrm>
        </p:spPr>
        <p:txBody>
          <a:bodyPr lIns="72000"/>
          <a:lstStyle>
            <a:lvl1pPr marL="95998" indent="-95998">
              <a:defRPr sz="1067"/>
            </a:lvl1pPr>
          </a:lstStyle>
          <a:p>
            <a:pPr lvl="0"/>
            <a:r>
              <a:rPr lang="en-US" dirty="0"/>
              <a:t>Edit Master text styles</a:t>
            </a:r>
          </a:p>
        </p:txBody>
      </p:sp>
      <p:sp>
        <p:nvSpPr>
          <p:cNvPr id="18" name="Text Placeholder 77">
            <a:extLst>
              <a:ext uri="{FF2B5EF4-FFF2-40B4-BE49-F238E27FC236}">
                <a16:creationId xmlns:a16="http://schemas.microsoft.com/office/drawing/2014/main" id="{E41BC9E5-E467-16A0-F14F-FA9BF3B6670A}"/>
              </a:ext>
            </a:extLst>
          </p:cNvPr>
          <p:cNvSpPr>
            <a:spLocks noGrp="1"/>
          </p:cNvSpPr>
          <p:nvPr>
            <p:ph type="body" sz="quarter" idx="17"/>
          </p:nvPr>
        </p:nvSpPr>
        <p:spPr>
          <a:xfrm>
            <a:off x="4057932" y="1796886"/>
            <a:ext cx="2497667" cy="960967"/>
          </a:xfrm>
        </p:spPr>
        <p:txBody>
          <a:bodyPr lIns="72000"/>
          <a:lstStyle>
            <a:lvl1pPr marL="95998" indent="-95998">
              <a:defRPr sz="1067"/>
            </a:lvl1pPr>
          </a:lstStyle>
          <a:p>
            <a:pPr lvl="0"/>
            <a:r>
              <a:rPr lang="en-US" dirty="0"/>
              <a:t>Edit Master text styles</a:t>
            </a:r>
          </a:p>
        </p:txBody>
      </p:sp>
      <p:sp>
        <p:nvSpPr>
          <p:cNvPr id="19" name="Text Placeholder 77">
            <a:extLst>
              <a:ext uri="{FF2B5EF4-FFF2-40B4-BE49-F238E27FC236}">
                <a16:creationId xmlns:a16="http://schemas.microsoft.com/office/drawing/2014/main" id="{325C369B-65BA-8153-1D57-514DD117A5F9}"/>
              </a:ext>
            </a:extLst>
          </p:cNvPr>
          <p:cNvSpPr>
            <a:spLocks noGrp="1"/>
          </p:cNvSpPr>
          <p:nvPr>
            <p:ph type="body" sz="quarter" idx="18"/>
          </p:nvPr>
        </p:nvSpPr>
        <p:spPr>
          <a:xfrm>
            <a:off x="6729199" y="1796886"/>
            <a:ext cx="2497667" cy="960967"/>
          </a:xfrm>
        </p:spPr>
        <p:txBody>
          <a:bodyPr lIns="72000"/>
          <a:lstStyle>
            <a:lvl1pPr marL="95998" indent="-95998">
              <a:defRPr sz="1067"/>
            </a:lvl1pPr>
          </a:lstStyle>
          <a:p>
            <a:pPr lvl="0"/>
            <a:r>
              <a:rPr lang="en-US" dirty="0"/>
              <a:t>Edit Master text styles</a:t>
            </a:r>
          </a:p>
        </p:txBody>
      </p:sp>
      <p:sp>
        <p:nvSpPr>
          <p:cNvPr id="20" name="Text Placeholder 77">
            <a:extLst>
              <a:ext uri="{FF2B5EF4-FFF2-40B4-BE49-F238E27FC236}">
                <a16:creationId xmlns:a16="http://schemas.microsoft.com/office/drawing/2014/main" id="{7C57B4F3-F4E0-B81F-E369-3DA8C3D60B82}"/>
              </a:ext>
            </a:extLst>
          </p:cNvPr>
          <p:cNvSpPr>
            <a:spLocks noGrp="1"/>
          </p:cNvSpPr>
          <p:nvPr>
            <p:ph type="body" sz="quarter" idx="19"/>
          </p:nvPr>
        </p:nvSpPr>
        <p:spPr>
          <a:xfrm>
            <a:off x="9420276" y="1796886"/>
            <a:ext cx="2497667" cy="960967"/>
          </a:xfrm>
        </p:spPr>
        <p:txBody>
          <a:bodyPr lIns="72000"/>
          <a:lstStyle>
            <a:lvl1pPr marL="95998" indent="-95998">
              <a:defRPr sz="1067"/>
            </a:lvl1pPr>
          </a:lstStyle>
          <a:p>
            <a:pPr lvl="0"/>
            <a:r>
              <a:rPr lang="en-US" dirty="0"/>
              <a:t>Edit Master text styles</a:t>
            </a:r>
          </a:p>
        </p:txBody>
      </p:sp>
      <p:sp>
        <p:nvSpPr>
          <p:cNvPr id="21" name="Text Placeholder 77">
            <a:extLst>
              <a:ext uri="{FF2B5EF4-FFF2-40B4-BE49-F238E27FC236}">
                <a16:creationId xmlns:a16="http://schemas.microsoft.com/office/drawing/2014/main" id="{0184626A-ADCD-99E0-8380-8FFC76C120EF}"/>
              </a:ext>
            </a:extLst>
          </p:cNvPr>
          <p:cNvSpPr>
            <a:spLocks noGrp="1"/>
          </p:cNvSpPr>
          <p:nvPr>
            <p:ph type="body" sz="quarter" idx="20"/>
          </p:nvPr>
        </p:nvSpPr>
        <p:spPr>
          <a:xfrm>
            <a:off x="1390651" y="2837763"/>
            <a:ext cx="2497667" cy="624000"/>
          </a:xfrm>
        </p:spPr>
        <p:txBody>
          <a:bodyPr lIns="72000"/>
          <a:lstStyle>
            <a:lvl1pPr marL="95998" indent="-95998">
              <a:defRPr sz="1067"/>
            </a:lvl1pPr>
          </a:lstStyle>
          <a:p>
            <a:pPr lvl="0"/>
            <a:r>
              <a:rPr lang="en-US" dirty="0"/>
              <a:t>Edit Master text styles</a:t>
            </a:r>
          </a:p>
        </p:txBody>
      </p:sp>
      <p:sp>
        <p:nvSpPr>
          <p:cNvPr id="22" name="Text Placeholder 77">
            <a:extLst>
              <a:ext uri="{FF2B5EF4-FFF2-40B4-BE49-F238E27FC236}">
                <a16:creationId xmlns:a16="http://schemas.microsoft.com/office/drawing/2014/main" id="{17C61D14-D25E-216D-B187-BB7E52CB4C1D}"/>
              </a:ext>
            </a:extLst>
          </p:cNvPr>
          <p:cNvSpPr>
            <a:spLocks noGrp="1"/>
          </p:cNvSpPr>
          <p:nvPr>
            <p:ph type="body" sz="quarter" idx="21"/>
          </p:nvPr>
        </p:nvSpPr>
        <p:spPr>
          <a:xfrm>
            <a:off x="4057932" y="2837763"/>
            <a:ext cx="2497667" cy="624000"/>
          </a:xfrm>
        </p:spPr>
        <p:txBody>
          <a:bodyPr lIns="72000"/>
          <a:lstStyle>
            <a:lvl1pPr marL="95998" indent="-95998">
              <a:defRPr sz="1067"/>
            </a:lvl1pPr>
          </a:lstStyle>
          <a:p>
            <a:pPr lvl="0"/>
            <a:r>
              <a:rPr lang="en-US" dirty="0"/>
              <a:t>Edit Master text styles</a:t>
            </a:r>
          </a:p>
        </p:txBody>
      </p:sp>
      <p:sp>
        <p:nvSpPr>
          <p:cNvPr id="23" name="Text Placeholder 77">
            <a:extLst>
              <a:ext uri="{FF2B5EF4-FFF2-40B4-BE49-F238E27FC236}">
                <a16:creationId xmlns:a16="http://schemas.microsoft.com/office/drawing/2014/main" id="{6DB678C3-2679-8F9B-F972-ECBBE9B3C04D}"/>
              </a:ext>
            </a:extLst>
          </p:cNvPr>
          <p:cNvSpPr>
            <a:spLocks noGrp="1"/>
          </p:cNvSpPr>
          <p:nvPr>
            <p:ph type="body" sz="quarter" idx="22"/>
          </p:nvPr>
        </p:nvSpPr>
        <p:spPr>
          <a:xfrm>
            <a:off x="6729199" y="2837763"/>
            <a:ext cx="2497667" cy="624000"/>
          </a:xfrm>
        </p:spPr>
        <p:txBody>
          <a:bodyPr lIns="72000"/>
          <a:lstStyle>
            <a:lvl1pPr marL="95998" indent="-95998">
              <a:defRPr sz="1067"/>
            </a:lvl1pPr>
          </a:lstStyle>
          <a:p>
            <a:pPr lvl="0"/>
            <a:r>
              <a:rPr lang="en-US" dirty="0"/>
              <a:t>Edit Master text styles</a:t>
            </a:r>
          </a:p>
        </p:txBody>
      </p:sp>
      <p:sp>
        <p:nvSpPr>
          <p:cNvPr id="24" name="Text Placeholder 77">
            <a:extLst>
              <a:ext uri="{FF2B5EF4-FFF2-40B4-BE49-F238E27FC236}">
                <a16:creationId xmlns:a16="http://schemas.microsoft.com/office/drawing/2014/main" id="{994013EE-6136-835B-7791-75881AFA0E4B}"/>
              </a:ext>
            </a:extLst>
          </p:cNvPr>
          <p:cNvSpPr>
            <a:spLocks noGrp="1"/>
          </p:cNvSpPr>
          <p:nvPr>
            <p:ph type="body" sz="quarter" idx="23"/>
          </p:nvPr>
        </p:nvSpPr>
        <p:spPr>
          <a:xfrm>
            <a:off x="9420276" y="2837763"/>
            <a:ext cx="2497667" cy="624000"/>
          </a:xfrm>
        </p:spPr>
        <p:txBody>
          <a:bodyPr lIns="72000"/>
          <a:lstStyle>
            <a:lvl1pPr marL="95998" indent="-95998">
              <a:defRPr sz="1067"/>
            </a:lvl1pPr>
          </a:lstStyle>
          <a:p>
            <a:pPr lvl="0"/>
            <a:r>
              <a:rPr lang="en-US" dirty="0"/>
              <a:t>Edit Master text styles</a:t>
            </a:r>
          </a:p>
        </p:txBody>
      </p:sp>
      <p:sp>
        <p:nvSpPr>
          <p:cNvPr id="25" name="Text Placeholder 77">
            <a:extLst>
              <a:ext uri="{FF2B5EF4-FFF2-40B4-BE49-F238E27FC236}">
                <a16:creationId xmlns:a16="http://schemas.microsoft.com/office/drawing/2014/main" id="{84CA32AB-2077-34D2-6FA4-8D0BC2EFD1F2}"/>
              </a:ext>
            </a:extLst>
          </p:cNvPr>
          <p:cNvSpPr>
            <a:spLocks noGrp="1"/>
          </p:cNvSpPr>
          <p:nvPr>
            <p:ph type="body" sz="quarter" idx="24"/>
          </p:nvPr>
        </p:nvSpPr>
        <p:spPr>
          <a:xfrm>
            <a:off x="1390651" y="3582920"/>
            <a:ext cx="2497667" cy="624000"/>
          </a:xfrm>
        </p:spPr>
        <p:txBody>
          <a:bodyPr lIns="72000"/>
          <a:lstStyle>
            <a:lvl1pPr marL="95998" indent="-95998">
              <a:defRPr sz="1067"/>
            </a:lvl1pPr>
          </a:lstStyle>
          <a:p>
            <a:pPr lvl="0"/>
            <a:r>
              <a:rPr lang="en-US" dirty="0"/>
              <a:t>Edit Master text styles</a:t>
            </a:r>
          </a:p>
        </p:txBody>
      </p:sp>
      <p:sp>
        <p:nvSpPr>
          <p:cNvPr id="26" name="Text Placeholder 77">
            <a:extLst>
              <a:ext uri="{FF2B5EF4-FFF2-40B4-BE49-F238E27FC236}">
                <a16:creationId xmlns:a16="http://schemas.microsoft.com/office/drawing/2014/main" id="{0606AE99-3790-9911-9380-A616A0BAFE4E}"/>
              </a:ext>
            </a:extLst>
          </p:cNvPr>
          <p:cNvSpPr>
            <a:spLocks noGrp="1"/>
          </p:cNvSpPr>
          <p:nvPr>
            <p:ph type="body" sz="quarter" idx="25"/>
          </p:nvPr>
        </p:nvSpPr>
        <p:spPr>
          <a:xfrm>
            <a:off x="4057932" y="3582920"/>
            <a:ext cx="2497667" cy="624000"/>
          </a:xfrm>
        </p:spPr>
        <p:txBody>
          <a:bodyPr lIns="72000"/>
          <a:lstStyle>
            <a:lvl1pPr marL="95998" indent="-95998">
              <a:defRPr sz="1067"/>
            </a:lvl1pPr>
          </a:lstStyle>
          <a:p>
            <a:pPr lvl="0"/>
            <a:r>
              <a:rPr lang="en-US" dirty="0"/>
              <a:t>Edit Master text styles</a:t>
            </a:r>
          </a:p>
        </p:txBody>
      </p:sp>
      <p:sp>
        <p:nvSpPr>
          <p:cNvPr id="27" name="Text Placeholder 77">
            <a:extLst>
              <a:ext uri="{FF2B5EF4-FFF2-40B4-BE49-F238E27FC236}">
                <a16:creationId xmlns:a16="http://schemas.microsoft.com/office/drawing/2014/main" id="{631484F1-5BD0-E0BB-A375-C9364979BA7D}"/>
              </a:ext>
            </a:extLst>
          </p:cNvPr>
          <p:cNvSpPr>
            <a:spLocks noGrp="1"/>
          </p:cNvSpPr>
          <p:nvPr>
            <p:ph type="body" sz="quarter" idx="26"/>
          </p:nvPr>
        </p:nvSpPr>
        <p:spPr>
          <a:xfrm>
            <a:off x="6729199" y="3582920"/>
            <a:ext cx="2497667" cy="624000"/>
          </a:xfrm>
        </p:spPr>
        <p:txBody>
          <a:bodyPr lIns="72000"/>
          <a:lstStyle>
            <a:lvl1pPr marL="95998" indent="-95998">
              <a:defRPr sz="1067"/>
            </a:lvl1pPr>
          </a:lstStyle>
          <a:p>
            <a:pPr lvl="0"/>
            <a:r>
              <a:rPr lang="en-US" dirty="0"/>
              <a:t>Edit Master text styles</a:t>
            </a:r>
          </a:p>
        </p:txBody>
      </p:sp>
      <p:sp>
        <p:nvSpPr>
          <p:cNvPr id="28" name="Text Placeholder 77">
            <a:extLst>
              <a:ext uri="{FF2B5EF4-FFF2-40B4-BE49-F238E27FC236}">
                <a16:creationId xmlns:a16="http://schemas.microsoft.com/office/drawing/2014/main" id="{1CA1AC3E-69F3-E907-4D27-158216734DCE}"/>
              </a:ext>
            </a:extLst>
          </p:cNvPr>
          <p:cNvSpPr>
            <a:spLocks noGrp="1"/>
          </p:cNvSpPr>
          <p:nvPr>
            <p:ph type="body" sz="quarter" idx="27"/>
          </p:nvPr>
        </p:nvSpPr>
        <p:spPr>
          <a:xfrm>
            <a:off x="9420276" y="3582920"/>
            <a:ext cx="2497667" cy="624000"/>
          </a:xfrm>
        </p:spPr>
        <p:txBody>
          <a:bodyPr lIns="72000"/>
          <a:lstStyle>
            <a:lvl1pPr marL="95998" indent="-95998">
              <a:defRPr sz="1067"/>
            </a:lvl1pPr>
          </a:lstStyle>
          <a:p>
            <a:pPr lvl="0"/>
            <a:r>
              <a:rPr lang="en-US" dirty="0"/>
              <a:t>Edit Master text styles</a:t>
            </a:r>
          </a:p>
        </p:txBody>
      </p:sp>
      <p:sp>
        <p:nvSpPr>
          <p:cNvPr id="29" name="Text Placeholder 77">
            <a:extLst>
              <a:ext uri="{FF2B5EF4-FFF2-40B4-BE49-F238E27FC236}">
                <a16:creationId xmlns:a16="http://schemas.microsoft.com/office/drawing/2014/main" id="{C454A778-BAD2-F2CB-C6E3-DB28EB263651}"/>
              </a:ext>
            </a:extLst>
          </p:cNvPr>
          <p:cNvSpPr>
            <a:spLocks noGrp="1"/>
          </p:cNvSpPr>
          <p:nvPr>
            <p:ph type="body" sz="quarter" idx="28"/>
          </p:nvPr>
        </p:nvSpPr>
        <p:spPr>
          <a:xfrm>
            <a:off x="1390651" y="4286831"/>
            <a:ext cx="2497667" cy="624000"/>
          </a:xfrm>
        </p:spPr>
        <p:txBody>
          <a:bodyPr lIns="72000"/>
          <a:lstStyle>
            <a:lvl1pPr marL="95998" indent="-95998">
              <a:defRPr sz="1067"/>
            </a:lvl1pPr>
          </a:lstStyle>
          <a:p>
            <a:pPr lvl="0"/>
            <a:r>
              <a:rPr lang="en-US" dirty="0"/>
              <a:t>Edit Master text styles</a:t>
            </a:r>
          </a:p>
        </p:txBody>
      </p:sp>
      <p:sp>
        <p:nvSpPr>
          <p:cNvPr id="30" name="Text Placeholder 77">
            <a:extLst>
              <a:ext uri="{FF2B5EF4-FFF2-40B4-BE49-F238E27FC236}">
                <a16:creationId xmlns:a16="http://schemas.microsoft.com/office/drawing/2014/main" id="{2CF87C8A-DDB9-AD1D-F9C9-02E031508343}"/>
              </a:ext>
            </a:extLst>
          </p:cNvPr>
          <p:cNvSpPr>
            <a:spLocks noGrp="1"/>
          </p:cNvSpPr>
          <p:nvPr>
            <p:ph type="body" sz="quarter" idx="29"/>
          </p:nvPr>
        </p:nvSpPr>
        <p:spPr>
          <a:xfrm>
            <a:off x="4057932" y="4286831"/>
            <a:ext cx="2497667" cy="624000"/>
          </a:xfrm>
        </p:spPr>
        <p:txBody>
          <a:bodyPr lIns="72000"/>
          <a:lstStyle>
            <a:lvl1pPr marL="95998" indent="-95998">
              <a:defRPr sz="1067"/>
            </a:lvl1pPr>
          </a:lstStyle>
          <a:p>
            <a:pPr lvl="0"/>
            <a:r>
              <a:rPr lang="en-US" dirty="0"/>
              <a:t>Edit Master text styles</a:t>
            </a:r>
          </a:p>
        </p:txBody>
      </p:sp>
      <p:sp>
        <p:nvSpPr>
          <p:cNvPr id="31" name="Text Placeholder 77">
            <a:extLst>
              <a:ext uri="{FF2B5EF4-FFF2-40B4-BE49-F238E27FC236}">
                <a16:creationId xmlns:a16="http://schemas.microsoft.com/office/drawing/2014/main" id="{646F4BB6-B87E-AFCB-3D79-363B40B080D6}"/>
              </a:ext>
            </a:extLst>
          </p:cNvPr>
          <p:cNvSpPr>
            <a:spLocks noGrp="1"/>
          </p:cNvSpPr>
          <p:nvPr>
            <p:ph type="body" sz="quarter" idx="30"/>
          </p:nvPr>
        </p:nvSpPr>
        <p:spPr>
          <a:xfrm>
            <a:off x="6729199" y="4286831"/>
            <a:ext cx="2497667" cy="624000"/>
          </a:xfrm>
        </p:spPr>
        <p:txBody>
          <a:bodyPr lIns="72000"/>
          <a:lstStyle>
            <a:lvl1pPr marL="95998" indent="-95998">
              <a:defRPr sz="1067"/>
            </a:lvl1pPr>
          </a:lstStyle>
          <a:p>
            <a:pPr lvl="0"/>
            <a:r>
              <a:rPr lang="en-US" dirty="0"/>
              <a:t>Edit Master text styles</a:t>
            </a:r>
          </a:p>
        </p:txBody>
      </p:sp>
      <p:sp>
        <p:nvSpPr>
          <p:cNvPr id="32" name="Text Placeholder 77">
            <a:extLst>
              <a:ext uri="{FF2B5EF4-FFF2-40B4-BE49-F238E27FC236}">
                <a16:creationId xmlns:a16="http://schemas.microsoft.com/office/drawing/2014/main" id="{FA60DD6B-3DED-AD80-B278-F99874277ECC}"/>
              </a:ext>
            </a:extLst>
          </p:cNvPr>
          <p:cNvSpPr>
            <a:spLocks noGrp="1"/>
          </p:cNvSpPr>
          <p:nvPr>
            <p:ph type="body" sz="quarter" idx="31"/>
          </p:nvPr>
        </p:nvSpPr>
        <p:spPr>
          <a:xfrm>
            <a:off x="9420276" y="4286831"/>
            <a:ext cx="2497667" cy="624000"/>
          </a:xfrm>
        </p:spPr>
        <p:txBody>
          <a:bodyPr lIns="72000"/>
          <a:lstStyle>
            <a:lvl1pPr marL="95998" indent="-95998">
              <a:defRPr sz="1067"/>
            </a:lvl1pPr>
          </a:lstStyle>
          <a:p>
            <a:pPr lvl="0"/>
            <a:r>
              <a:rPr lang="en-US" dirty="0"/>
              <a:t>Edit Master text styles</a:t>
            </a:r>
          </a:p>
        </p:txBody>
      </p:sp>
      <p:sp>
        <p:nvSpPr>
          <p:cNvPr id="33" name="Text Placeholder 77">
            <a:extLst>
              <a:ext uri="{FF2B5EF4-FFF2-40B4-BE49-F238E27FC236}">
                <a16:creationId xmlns:a16="http://schemas.microsoft.com/office/drawing/2014/main" id="{933D37C9-B178-106A-8F55-276C5FC164ED}"/>
              </a:ext>
            </a:extLst>
          </p:cNvPr>
          <p:cNvSpPr>
            <a:spLocks noGrp="1"/>
          </p:cNvSpPr>
          <p:nvPr>
            <p:ph type="body" sz="quarter" idx="32"/>
          </p:nvPr>
        </p:nvSpPr>
        <p:spPr>
          <a:xfrm>
            <a:off x="1390651" y="5015707"/>
            <a:ext cx="2497667" cy="487680"/>
          </a:xfrm>
        </p:spPr>
        <p:txBody>
          <a:bodyPr lIns="72000"/>
          <a:lstStyle>
            <a:lvl1pPr marL="95998" indent="-95998">
              <a:defRPr sz="1067"/>
            </a:lvl1pPr>
          </a:lstStyle>
          <a:p>
            <a:pPr lvl="0"/>
            <a:r>
              <a:rPr lang="en-US" dirty="0"/>
              <a:t>Edit Master text styles</a:t>
            </a:r>
          </a:p>
        </p:txBody>
      </p:sp>
      <p:sp>
        <p:nvSpPr>
          <p:cNvPr id="34" name="Text Placeholder 77">
            <a:extLst>
              <a:ext uri="{FF2B5EF4-FFF2-40B4-BE49-F238E27FC236}">
                <a16:creationId xmlns:a16="http://schemas.microsoft.com/office/drawing/2014/main" id="{E8540027-DAD2-D844-6AB7-449389AF5F30}"/>
              </a:ext>
            </a:extLst>
          </p:cNvPr>
          <p:cNvSpPr>
            <a:spLocks noGrp="1"/>
          </p:cNvSpPr>
          <p:nvPr>
            <p:ph type="body" sz="quarter" idx="33"/>
          </p:nvPr>
        </p:nvSpPr>
        <p:spPr>
          <a:xfrm>
            <a:off x="4057932" y="5015707"/>
            <a:ext cx="2497667" cy="487680"/>
          </a:xfrm>
        </p:spPr>
        <p:txBody>
          <a:bodyPr lIns="72000"/>
          <a:lstStyle>
            <a:lvl1pPr marL="95998" indent="-95998">
              <a:defRPr sz="1067"/>
            </a:lvl1pPr>
          </a:lstStyle>
          <a:p>
            <a:pPr lvl="0"/>
            <a:r>
              <a:rPr lang="en-US" dirty="0"/>
              <a:t>Edit Master text styles</a:t>
            </a:r>
          </a:p>
        </p:txBody>
      </p:sp>
      <p:sp>
        <p:nvSpPr>
          <p:cNvPr id="35" name="Text Placeholder 77">
            <a:extLst>
              <a:ext uri="{FF2B5EF4-FFF2-40B4-BE49-F238E27FC236}">
                <a16:creationId xmlns:a16="http://schemas.microsoft.com/office/drawing/2014/main" id="{EEBA5483-3E14-A646-0B96-BF5F2F07805F}"/>
              </a:ext>
            </a:extLst>
          </p:cNvPr>
          <p:cNvSpPr>
            <a:spLocks noGrp="1"/>
          </p:cNvSpPr>
          <p:nvPr>
            <p:ph type="body" sz="quarter" idx="34"/>
          </p:nvPr>
        </p:nvSpPr>
        <p:spPr>
          <a:xfrm>
            <a:off x="6729199" y="5015707"/>
            <a:ext cx="2497667" cy="487680"/>
          </a:xfrm>
        </p:spPr>
        <p:txBody>
          <a:bodyPr lIns="72000"/>
          <a:lstStyle>
            <a:lvl1pPr marL="95998" indent="-95998">
              <a:defRPr sz="1067"/>
            </a:lvl1pPr>
          </a:lstStyle>
          <a:p>
            <a:pPr lvl="0"/>
            <a:r>
              <a:rPr lang="en-US" dirty="0"/>
              <a:t>Edit Master text styles</a:t>
            </a:r>
          </a:p>
        </p:txBody>
      </p:sp>
      <p:sp>
        <p:nvSpPr>
          <p:cNvPr id="36" name="Text Placeholder 77">
            <a:extLst>
              <a:ext uri="{FF2B5EF4-FFF2-40B4-BE49-F238E27FC236}">
                <a16:creationId xmlns:a16="http://schemas.microsoft.com/office/drawing/2014/main" id="{830C9703-8AAA-AEEB-3736-E2D49314BDC1}"/>
              </a:ext>
            </a:extLst>
          </p:cNvPr>
          <p:cNvSpPr>
            <a:spLocks noGrp="1"/>
          </p:cNvSpPr>
          <p:nvPr>
            <p:ph type="body" sz="quarter" idx="35"/>
          </p:nvPr>
        </p:nvSpPr>
        <p:spPr>
          <a:xfrm>
            <a:off x="9420276" y="5015707"/>
            <a:ext cx="2497667" cy="487680"/>
          </a:xfrm>
        </p:spPr>
        <p:txBody>
          <a:bodyPr lIns="72000"/>
          <a:lstStyle>
            <a:lvl1pPr marL="95998" indent="-95998">
              <a:defRPr sz="1067"/>
            </a:lvl1pPr>
          </a:lstStyle>
          <a:p>
            <a:pPr lvl="0"/>
            <a:r>
              <a:rPr lang="en-US" dirty="0"/>
              <a:t>Edit Master text styles</a:t>
            </a:r>
          </a:p>
        </p:txBody>
      </p:sp>
      <p:sp>
        <p:nvSpPr>
          <p:cNvPr id="37" name="Text Placeholder 77">
            <a:extLst>
              <a:ext uri="{FF2B5EF4-FFF2-40B4-BE49-F238E27FC236}">
                <a16:creationId xmlns:a16="http://schemas.microsoft.com/office/drawing/2014/main" id="{6F769004-649D-41BE-7238-95827324D89E}"/>
              </a:ext>
            </a:extLst>
          </p:cNvPr>
          <p:cNvSpPr>
            <a:spLocks noGrp="1"/>
          </p:cNvSpPr>
          <p:nvPr>
            <p:ph type="body" sz="quarter" idx="36"/>
          </p:nvPr>
        </p:nvSpPr>
        <p:spPr>
          <a:xfrm>
            <a:off x="1390651" y="5603709"/>
            <a:ext cx="2497667" cy="609600"/>
          </a:xfrm>
        </p:spPr>
        <p:txBody>
          <a:bodyPr lIns="72000"/>
          <a:lstStyle>
            <a:lvl1pPr marL="95998" indent="-95998">
              <a:defRPr sz="1067"/>
            </a:lvl1pPr>
          </a:lstStyle>
          <a:p>
            <a:pPr lvl="0"/>
            <a:r>
              <a:rPr lang="en-US" dirty="0"/>
              <a:t>Edit Master text styles</a:t>
            </a:r>
          </a:p>
        </p:txBody>
      </p:sp>
      <p:sp>
        <p:nvSpPr>
          <p:cNvPr id="38" name="Text Placeholder 77">
            <a:extLst>
              <a:ext uri="{FF2B5EF4-FFF2-40B4-BE49-F238E27FC236}">
                <a16:creationId xmlns:a16="http://schemas.microsoft.com/office/drawing/2014/main" id="{B46334E3-3DC0-4B0D-11A0-5623D726CD44}"/>
              </a:ext>
            </a:extLst>
          </p:cNvPr>
          <p:cNvSpPr>
            <a:spLocks noGrp="1"/>
          </p:cNvSpPr>
          <p:nvPr>
            <p:ph type="body" sz="quarter" idx="37"/>
          </p:nvPr>
        </p:nvSpPr>
        <p:spPr>
          <a:xfrm>
            <a:off x="4057932" y="5603709"/>
            <a:ext cx="2497667" cy="609600"/>
          </a:xfrm>
        </p:spPr>
        <p:txBody>
          <a:bodyPr lIns="72000"/>
          <a:lstStyle>
            <a:lvl1pPr marL="95998" indent="-95998">
              <a:defRPr sz="1067"/>
            </a:lvl1pPr>
          </a:lstStyle>
          <a:p>
            <a:pPr lvl="0"/>
            <a:r>
              <a:rPr lang="en-US" dirty="0"/>
              <a:t>Edit Master text styles</a:t>
            </a:r>
          </a:p>
        </p:txBody>
      </p:sp>
      <p:sp>
        <p:nvSpPr>
          <p:cNvPr id="39" name="Text Placeholder 77">
            <a:extLst>
              <a:ext uri="{FF2B5EF4-FFF2-40B4-BE49-F238E27FC236}">
                <a16:creationId xmlns:a16="http://schemas.microsoft.com/office/drawing/2014/main" id="{A1C81658-EC40-5538-C271-011D68B242B3}"/>
              </a:ext>
            </a:extLst>
          </p:cNvPr>
          <p:cNvSpPr>
            <a:spLocks noGrp="1"/>
          </p:cNvSpPr>
          <p:nvPr>
            <p:ph type="body" sz="quarter" idx="38"/>
          </p:nvPr>
        </p:nvSpPr>
        <p:spPr>
          <a:xfrm>
            <a:off x="6729199" y="5603709"/>
            <a:ext cx="2497667" cy="609600"/>
          </a:xfrm>
        </p:spPr>
        <p:txBody>
          <a:bodyPr lIns="72000"/>
          <a:lstStyle>
            <a:lvl1pPr marL="95998" indent="-95998">
              <a:defRPr sz="1067"/>
            </a:lvl1pPr>
          </a:lstStyle>
          <a:p>
            <a:pPr lvl="0"/>
            <a:r>
              <a:rPr lang="en-US" dirty="0"/>
              <a:t>Edit Master text styles</a:t>
            </a:r>
          </a:p>
        </p:txBody>
      </p:sp>
      <p:sp>
        <p:nvSpPr>
          <p:cNvPr id="40" name="Text Placeholder 77">
            <a:extLst>
              <a:ext uri="{FF2B5EF4-FFF2-40B4-BE49-F238E27FC236}">
                <a16:creationId xmlns:a16="http://schemas.microsoft.com/office/drawing/2014/main" id="{ABF14DC1-1C12-AE87-5008-0089D20A92ED}"/>
              </a:ext>
            </a:extLst>
          </p:cNvPr>
          <p:cNvSpPr>
            <a:spLocks noGrp="1"/>
          </p:cNvSpPr>
          <p:nvPr>
            <p:ph type="body" sz="quarter" idx="39"/>
          </p:nvPr>
        </p:nvSpPr>
        <p:spPr>
          <a:xfrm>
            <a:off x="9420276" y="5603709"/>
            <a:ext cx="2497667" cy="609600"/>
          </a:xfrm>
        </p:spPr>
        <p:txBody>
          <a:bodyPr lIns="72000"/>
          <a:lstStyle>
            <a:lvl1pPr marL="95998" indent="-95998">
              <a:defRPr sz="1067"/>
            </a:lvl1pPr>
          </a:lstStyle>
          <a:p>
            <a:pPr lvl="0"/>
            <a:r>
              <a:rPr lang="en-US" dirty="0"/>
              <a:t>Edit Master text styles</a:t>
            </a:r>
          </a:p>
        </p:txBody>
      </p:sp>
      <p:pic>
        <p:nvPicPr>
          <p:cNvPr id="4" name="Graphic 3" descr="Target outline">
            <a:extLst>
              <a:ext uri="{FF2B5EF4-FFF2-40B4-BE49-F238E27FC236}">
                <a16:creationId xmlns:a16="http://schemas.microsoft.com/office/drawing/2014/main" id="{370C6158-F220-D42C-A010-8B18948AE7C5}"/>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332" y="2080120"/>
            <a:ext cx="288000" cy="288000"/>
          </a:xfrm>
          <a:prstGeom prst="rect">
            <a:avLst/>
          </a:prstGeom>
        </p:spPr>
      </p:pic>
      <p:pic>
        <p:nvPicPr>
          <p:cNvPr id="43" name="Graphic 42" descr="Male profile outline">
            <a:extLst>
              <a:ext uri="{FF2B5EF4-FFF2-40B4-BE49-F238E27FC236}">
                <a16:creationId xmlns:a16="http://schemas.microsoft.com/office/drawing/2014/main" id="{ED4D0837-5DF5-E520-B57F-EB7964A26D2B}"/>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2332" y="3802777"/>
            <a:ext cx="288000" cy="288000"/>
          </a:xfrm>
          <a:prstGeom prst="rect">
            <a:avLst/>
          </a:prstGeom>
        </p:spPr>
      </p:pic>
      <p:pic>
        <p:nvPicPr>
          <p:cNvPr id="45" name="Graphic 44" descr="Checklist outline">
            <a:extLst>
              <a:ext uri="{FF2B5EF4-FFF2-40B4-BE49-F238E27FC236}">
                <a16:creationId xmlns:a16="http://schemas.microsoft.com/office/drawing/2014/main" id="{6BA5C0D3-5E57-7A75-6BFF-3B715E4EE2EA}"/>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2332" y="5942537"/>
            <a:ext cx="288000" cy="288000"/>
          </a:xfrm>
          <a:prstGeom prst="rect">
            <a:avLst/>
          </a:prstGeom>
        </p:spPr>
      </p:pic>
      <p:pic>
        <p:nvPicPr>
          <p:cNvPr id="47" name="Graphic 46" descr="Monitor outline">
            <a:extLst>
              <a:ext uri="{FF2B5EF4-FFF2-40B4-BE49-F238E27FC236}">
                <a16:creationId xmlns:a16="http://schemas.microsoft.com/office/drawing/2014/main" id="{0E8D518E-BD85-490E-FEF9-3B6C6F74C399}"/>
              </a:ext>
            </a:extLst>
          </p:cNvPr>
          <p:cNvPicPr>
            <a:picLocks noChangeAspect="1"/>
          </p:cNvPicPr>
          <p:nvPr userDrawn="1"/>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2332" y="4551057"/>
            <a:ext cx="288000" cy="288000"/>
          </a:xfrm>
          <a:prstGeom prst="rect">
            <a:avLst/>
          </a:prstGeom>
        </p:spPr>
      </p:pic>
    </p:spTree>
    <p:extLst>
      <p:ext uri="{BB962C8B-B14F-4D97-AF65-F5344CB8AC3E}">
        <p14:creationId xmlns:p14="http://schemas.microsoft.com/office/powerpoint/2010/main" val="39027863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aphicFrame>
        <p:nvGraphicFramePr>
          <p:cNvPr id="125" name="Table 124">
            <a:extLst>
              <a:ext uri="{FF2B5EF4-FFF2-40B4-BE49-F238E27FC236}">
                <a16:creationId xmlns:a16="http://schemas.microsoft.com/office/drawing/2014/main" id="{B00EFA98-BE6E-5734-AA2C-B8E3F80CBBF1}"/>
              </a:ext>
            </a:extLst>
          </p:cNvPr>
          <p:cNvGraphicFramePr>
            <a:graphicFrameLocks noGrp="1"/>
          </p:cNvGraphicFramePr>
          <p:nvPr userDrawn="1">
            <p:extLst>
              <p:ext uri="{D42A27DB-BD31-4B8C-83A1-F6EECF244321}">
                <p14:modId xmlns:p14="http://schemas.microsoft.com/office/powerpoint/2010/main" val="1358686336"/>
              </p:ext>
            </p:extLst>
          </p:nvPr>
        </p:nvGraphicFramePr>
        <p:xfrm>
          <a:off x="143340" y="836713"/>
          <a:ext cx="11809313" cy="5640922"/>
        </p:xfrm>
        <a:graphic>
          <a:graphicData uri="http://schemas.openxmlformats.org/drawingml/2006/table">
            <a:tbl>
              <a:tblPr firstRow="1" bandRow="1"/>
              <a:tblGrid>
                <a:gridCol w="1072289">
                  <a:extLst>
                    <a:ext uri="{9D8B030D-6E8A-4147-A177-3AD203B41FA5}">
                      <a16:colId xmlns:a16="http://schemas.microsoft.com/office/drawing/2014/main" val="20000"/>
                    </a:ext>
                  </a:extLst>
                </a:gridCol>
                <a:gridCol w="2684256">
                  <a:extLst>
                    <a:ext uri="{9D8B030D-6E8A-4147-A177-3AD203B41FA5}">
                      <a16:colId xmlns:a16="http://schemas.microsoft.com/office/drawing/2014/main" val="20001"/>
                    </a:ext>
                  </a:extLst>
                </a:gridCol>
                <a:gridCol w="2684256">
                  <a:extLst>
                    <a:ext uri="{9D8B030D-6E8A-4147-A177-3AD203B41FA5}">
                      <a16:colId xmlns:a16="http://schemas.microsoft.com/office/drawing/2014/main" val="20002"/>
                    </a:ext>
                  </a:extLst>
                </a:gridCol>
                <a:gridCol w="2684256">
                  <a:extLst>
                    <a:ext uri="{9D8B030D-6E8A-4147-A177-3AD203B41FA5}">
                      <a16:colId xmlns:a16="http://schemas.microsoft.com/office/drawing/2014/main" val="3397763480"/>
                    </a:ext>
                  </a:extLst>
                </a:gridCol>
                <a:gridCol w="2684256">
                  <a:extLst>
                    <a:ext uri="{9D8B030D-6E8A-4147-A177-3AD203B41FA5}">
                      <a16:colId xmlns:a16="http://schemas.microsoft.com/office/drawing/2014/main" val="20004"/>
                    </a:ext>
                  </a:extLst>
                </a:gridCol>
              </a:tblGrid>
              <a:tr h="648233">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algn="l"/>
                      <a:r>
                        <a:rPr lang="es-ES" sz="1100" b="1" kern="1200" dirty="0">
                          <a:solidFill>
                            <a:schemeClr val="tx2"/>
                          </a:solidFill>
                          <a:latin typeface="Arial Black" panose="020B0A04020102020204" pitchFamily="34" charset="0"/>
                          <a:ea typeface="+mn-ea"/>
                          <a:cs typeface="+mn-cs"/>
                        </a:rPr>
                        <a:t>SESIÓN</a:t>
                      </a:r>
                    </a:p>
                  </a:txBody>
                  <a:tcPr marL="121920" marR="12192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pPr marL="0" algn="l" defTabSz="356599" rtl="0" eaLnBrk="1" latinLnBrk="0" hangingPunct="1">
                        <a:lnSpc>
                          <a:spcPct val="107000"/>
                        </a:lnSpc>
                        <a:spcAft>
                          <a:spcPts val="0"/>
                        </a:spcAft>
                        <a:tabLst>
                          <a:tab pos="593725" algn="ctr"/>
                        </a:tabLst>
                      </a:pPr>
                      <a:endParaRPr lang="es-ES" sz="1100" b="1" kern="1200" dirty="0">
                        <a:solidFill>
                          <a:schemeClr val="accent3"/>
                        </a:solidFill>
                        <a:effectLst/>
                        <a:latin typeface="Arial Black" panose="020B0A04020102020204" pitchFamily="34" charset="0"/>
                        <a:ea typeface="Calibri" panose="020F0502020204030204" pitchFamily="34" charset="0"/>
                        <a:cs typeface="Times New Roman" panose="02020603050405020304" pitchFamily="18" charset="0"/>
                      </a:endParaRPr>
                    </a:p>
                  </a:txBody>
                  <a:tcPr marL="121920" marR="12192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b="1" kern="1200">
                          <a:solidFill>
                            <a:schemeClr val="lt1"/>
                          </a:solidFill>
                          <a:latin typeface="Arial"/>
                        </a:defRPr>
                      </a:lvl1pPr>
                      <a:lvl2pPr marL="342900" algn="l" defTabSz="685800" rtl="0" eaLnBrk="1" latinLnBrk="0" hangingPunct="1">
                        <a:defRPr sz="1350" b="1" kern="1200">
                          <a:solidFill>
                            <a:schemeClr val="lt1"/>
                          </a:solidFill>
                          <a:latin typeface="Arial"/>
                        </a:defRPr>
                      </a:lvl2pPr>
                      <a:lvl3pPr marL="685800" algn="l" defTabSz="685800" rtl="0" eaLnBrk="1" latinLnBrk="0" hangingPunct="1">
                        <a:defRPr sz="1350" b="1" kern="1200">
                          <a:solidFill>
                            <a:schemeClr val="lt1"/>
                          </a:solidFill>
                          <a:latin typeface="Arial"/>
                        </a:defRPr>
                      </a:lvl3pPr>
                      <a:lvl4pPr marL="1028700" algn="l" defTabSz="685800" rtl="0" eaLnBrk="1" latinLnBrk="0" hangingPunct="1">
                        <a:defRPr sz="1350" b="1" kern="1200">
                          <a:solidFill>
                            <a:schemeClr val="lt1"/>
                          </a:solidFill>
                          <a:latin typeface="Arial"/>
                        </a:defRPr>
                      </a:lvl4pPr>
                      <a:lvl5pPr marL="1371600" algn="l" defTabSz="685800" rtl="0" eaLnBrk="1" latinLnBrk="0" hangingPunct="1">
                        <a:defRPr sz="1350" b="1" kern="1200">
                          <a:solidFill>
                            <a:schemeClr val="lt1"/>
                          </a:solidFill>
                          <a:latin typeface="Arial"/>
                        </a:defRPr>
                      </a:lvl5pPr>
                      <a:lvl6pPr marL="1714500" algn="l" defTabSz="685800" rtl="0" eaLnBrk="1" latinLnBrk="0" hangingPunct="1">
                        <a:defRPr sz="1350" b="1" kern="1200">
                          <a:solidFill>
                            <a:schemeClr val="lt1"/>
                          </a:solidFill>
                          <a:latin typeface="Arial"/>
                        </a:defRPr>
                      </a:lvl6pPr>
                      <a:lvl7pPr marL="2057400" algn="l" defTabSz="685800" rtl="0" eaLnBrk="1" latinLnBrk="0" hangingPunct="1">
                        <a:defRPr sz="1350" b="1" kern="1200">
                          <a:solidFill>
                            <a:schemeClr val="lt1"/>
                          </a:solidFill>
                          <a:latin typeface="Arial"/>
                        </a:defRPr>
                      </a:lvl7pPr>
                      <a:lvl8pPr marL="2400300" algn="l" defTabSz="685800" rtl="0" eaLnBrk="1" latinLnBrk="0" hangingPunct="1">
                        <a:defRPr sz="1350" b="1" kern="1200">
                          <a:solidFill>
                            <a:schemeClr val="lt1"/>
                          </a:solidFill>
                          <a:latin typeface="Arial"/>
                        </a:defRPr>
                      </a:lvl8pPr>
                      <a:lvl9pPr marL="2743200" algn="l" defTabSz="685800" rtl="0" eaLnBrk="1" latinLnBrk="0" hangingPunct="1">
                        <a:defRPr sz="1350" b="1" kern="1200">
                          <a:solidFill>
                            <a:schemeClr val="lt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68085">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OBJETIVO</a:t>
                      </a:r>
                    </a:p>
                  </a:txBody>
                  <a:tcPr marL="121920" marR="12192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0" marR="0" lvl="0" indent="0" algn="l" defTabSz="356599" rtl="0" eaLnBrk="1" fontAlgn="auto" latinLnBrk="0" hangingPunct="1">
                        <a:lnSpc>
                          <a:spcPct val="100000"/>
                        </a:lnSpc>
                        <a:spcBef>
                          <a:spcPts val="0"/>
                        </a:spcBef>
                        <a:spcAft>
                          <a:spcPts val="0"/>
                        </a:spcAft>
                        <a:buClrTx/>
                        <a:buSzTx/>
                        <a:buFontTx/>
                        <a:buNone/>
                        <a:tabLst/>
                        <a:defRPr/>
                      </a:pPr>
                      <a:endParaRPr lang="es-ES" sz="1100" dirty="0">
                        <a:solidFill>
                          <a:schemeClr val="bg2"/>
                        </a:solidFill>
                        <a:latin typeface="+mj-lt"/>
                      </a:endParaRPr>
                    </a:p>
                  </a:txBody>
                  <a:tcPr marL="121920" marR="12192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72075">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FORMATO</a:t>
                      </a:r>
                    </a:p>
                  </a:txBody>
                  <a:tcPr marL="121920" marR="12192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0" marR="0" lvl="0" indent="0" algn="l" defTabSz="356599" rtl="0" eaLnBrk="1" fontAlgn="auto" latinLnBrk="0" hangingPunct="1">
                        <a:lnSpc>
                          <a:spcPct val="100000"/>
                        </a:lnSpc>
                        <a:spcBef>
                          <a:spcPts val="0"/>
                        </a:spcBef>
                        <a:spcAft>
                          <a:spcPts val="0"/>
                        </a:spcAft>
                        <a:buClrTx/>
                        <a:buSzTx/>
                        <a:buFontTx/>
                        <a:buNone/>
                        <a:tabLst/>
                        <a:defRPr/>
                      </a:pPr>
                      <a:endParaRPr lang="es-ES" sz="1100" dirty="0">
                        <a:solidFill>
                          <a:schemeClr val="bg2"/>
                        </a:solidFill>
                        <a:latin typeface="+mj-lt"/>
                      </a:endParaRPr>
                    </a:p>
                  </a:txBody>
                  <a:tcPr marL="121920" marR="12192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89624">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FORMADOR</a:t>
                      </a:r>
                    </a:p>
                  </a:txBody>
                  <a:tcPr marL="48000" marR="4800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100" dirty="0">
                        <a:solidFill>
                          <a:schemeClr val="bg2"/>
                        </a:solidFill>
                        <a:latin typeface="+mj-lt"/>
                      </a:endParaRPr>
                    </a:p>
                  </a:txBody>
                  <a:tcPr marL="121920" marR="12192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6569863"/>
                  </a:ext>
                </a:extLst>
              </a:tr>
              <a:tr h="672075">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AUDIENCIA</a:t>
                      </a:r>
                    </a:p>
                  </a:txBody>
                  <a:tcPr marL="48000" marR="4800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100" dirty="0">
                        <a:solidFill>
                          <a:schemeClr val="bg2"/>
                        </a:solidFill>
                        <a:latin typeface="+mj-lt"/>
                      </a:endParaRPr>
                    </a:p>
                  </a:txBody>
                  <a:tcPr marL="121920" marR="12192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77723">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CONTENIDO</a:t>
                      </a:r>
                    </a:p>
                  </a:txBody>
                  <a:tcPr marL="48000" marR="4800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356599" marR="0" lvl="1" indent="0" algn="l" defTabSz="356599" rtl="0" eaLnBrk="1" fontAlgn="auto" latinLnBrk="0" hangingPunct="1">
                        <a:lnSpc>
                          <a:spcPct val="107000"/>
                        </a:lnSpc>
                        <a:spcBef>
                          <a:spcPts val="0"/>
                        </a:spcBef>
                        <a:spcAft>
                          <a:spcPts val="0"/>
                        </a:spcAft>
                        <a:buClrTx/>
                        <a:buSzTx/>
                        <a:buFontTx/>
                        <a:buNone/>
                        <a:tabLst/>
                        <a:defRPr/>
                      </a:pPr>
                      <a:endParaRPr lang="es-ES" sz="1100" b="1" kern="1200" dirty="0">
                        <a:solidFill>
                          <a:schemeClr val="accent3"/>
                        </a:solidFill>
                        <a:effectLst/>
                        <a:latin typeface="+mn-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0"/>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0"/>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0"/>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8280">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FECHA</a:t>
                      </a:r>
                    </a:p>
                  </a:txBody>
                  <a:tcPr marL="0" marR="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180975" marR="0" lvl="0" indent="-180975" algn="l" defTabSz="356599" rtl="0" eaLnBrk="1" fontAlgn="auto" latinLnBrk="0" hangingPunct="1">
                        <a:lnSpc>
                          <a:spcPct val="107000"/>
                        </a:lnSpc>
                        <a:spcBef>
                          <a:spcPts val="0"/>
                        </a:spcBef>
                        <a:spcAft>
                          <a:spcPts val="0"/>
                        </a:spcAft>
                        <a:buClr>
                          <a:schemeClr val="tx2">
                            <a:lumMod val="75000"/>
                          </a:schemeClr>
                        </a:buClr>
                        <a:buSzTx/>
                        <a:buFont typeface="Arial" panose="020B0604020202020204" pitchFamily="34" charset="0"/>
                        <a:buChar char="•"/>
                        <a:tabLst/>
                        <a:defRPr/>
                      </a:pPr>
                      <a:endParaRPr lang="es-ES" sz="1100" b="0" kern="1200" dirty="0">
                        <a:solidFill>
                          <a:schemeClr val="bg2"/>
                        </a:solidFill>
                        <a:effectLst/>
                        <a:latin typeface="+mj-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04827">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algn="l"/>
                      <a:r>
                        <a:rPr lang="es-ES" sz="1100" b="1" dirty="0">
                          <a:solidFill>
                            <a:schemeClr val="tx2"/>
                          </a:solidFill>
                          <a:latin typeface="Arial Black" panose="020B0A04020102020204" pitchFamily="34" charset="0"/>
                        </a:rPr>
                        <a:t>DOC. SOPORTE</a:t>
                      </a:r>
                    </a:p>
                  </a:txBody>
                  <a:tcPr marL="48000" marR="48000" marT="60960" marB="60960">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pPr marL="180975" marR="0" lvl="0" indent="-180975" algn="l" defTabSz="356599" rtl="0" eaLnBrk="1" fontAlgn="auto" latinLnBrk="0" hangingPunct="1">
                        <a:lnSpc>
                          <a:spcPct val="107000"/>
                        </a:lnSpc>
                        <a:spcBef>
                          <a:spcPts val="0"/>
                        </a:spcBef>
                        <a:spcAft>
                          <a:spcPts val="0"/>
                        </a:spcAft>
                        <a:buClr>
                          <a:schemeClr val="tx2">
                            <a:lumMod val="75000"/>
                          </a:schemeClr>
                        </a:buClr>
                        <a:buSzTx/>
                        <a:buFont typeface="Arial" panose="020B0604020202020204" pitchFamily="34" charset="0"/>
                        <a:buChar char="•"/>
                        <a:tabLst/>
                        <a:defRPr/>
                      </a:pPr>
                      <a:endParaRPr lang="es-ES" sz="1100" b="0" kern="1200" dirty="0">
                        <a:solidFill>
                          <a:schemeClr val="bg2"/>
                        </a:solidFill>
                        <a:effectLst/>
                        <a:latin typeface="+mj-lt"/>
                        <a:ea typeface="Calibri" panose="020F0502020204030204" pitchFamily="34" charset="0"/>
                        <a:cs typeface="Times New Roman" panose="02020603050405020304" pitchFamily="18" charset="0"/>
                      </a:endParaRPr>
                    </a:p>
                  </a:txBody>
                  <a:tcPr marL="60960" marR="60960" marT="60960" marB="60960">
                    <a:lnL w="12700" cap="flat" cmpd="sng" algn="ctr">
                      <a:solidFill>
                        <a:schemeClr val="tx2"/>
                      </a:solidFill>
                      <a:prstDash val="solid"/>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7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Arial"/>
                        </a:defRPr>
                      </a:lvl1pPr>
                      <a:lvl2pPr marL="342900" algn="l" defTabSz="685800" rtl="0" eaLnBrk="1" latinLnBrk="0" hangingPunct="1">
                        <a:defRPr sz="1350" kern="1200">
                          <a:solidFill>
                            <a:schemeClr val="dk1"/>
                          </a:solidFill>
                          <a:latin typeface="Arial"/>
                        </a:defRPr>
                      </a:lvl2pPr>
                      <a:lvl3pPr marL="685800" algn="l" defTabSz="685800" rtl="0" eaLnBrk="1" latinLnBrk="0" hangingPunct="1">
                        <a:defRPr sz="1350" kern="1200">
                          <a:solidFill>
                            <a:schemeClr val="dk1"/>
                          </a:solidFill>
                          <a:latin typeface="Arial"/>
                        </a:defRPr>
                      </a:lvl3pPr>
                      <a:lvl4pPr marL="1028700" algn="l" defTabSz="685800" rtl="0" eaLnBrk="1" latinLnBrk="0" hangingPunct="1">
                        <a:defRPr sz="1350" kern="1200">
                          <a:solidFill>
                            <a:schemeClr val="dk1"/>
                          </a:solidFill>
                          <a:latin typeface="Arial"/>
                        </a:defRPr>
                      </a:lvl4pPr>
                      <a:lvl5pPr marL="1371600" algn="l" defTabSz="685800" rtl="0" eaLnBrk="1" latinLnBrk="0" hangingPunct="1">
                        <a:defRPr sz="1350" kern="1200">
                          <a:solidFill>
                            <a:schemeClr val="dk1"/>
                          </a:solidFill>
                          <a:latin typeface="Arial"/>
                        </a:defRPr>
                      </a:lvl5pPr>
                      <a:lvl6pPr marL="1714500" algn="l" defTabSz="685800" rtl="0" eaLnBrk="1" latinLnBrk="0" hangingPunct="1">
                        <a:defRPr sz="1350" kern="1200">
                          <a:solidFill>
                            <a:schemeClr val="dk1"/>
                          </a:solidFill>
                          <a:latin typeface="Arial"/>
                        </a:defRPr>
                      </a:lvl6pPr>
                      <a:lvl7pPr marL="2057400" algn="l" defTabSz="685800" rtl="0" eaLnBrk="1" latinLnBrk="0" hangingPunct="1">
                        <a:defRPr sz="1350" kern="1200">
                          <a:solidFill>
                            <a:schemeClr val="dk1"/>
                          </a:solidFill>
                          <a:latin typeface="Arial"/>
                        </a:defRPr>
                      </a:lvl7pPr>
                      <a:lvl8pPr marL="2400300" algn="l" defTabSz="685800" rtl="0" eaLnBrk="1" latinLnBrk="0" hangingPunct="1">
                        <a:defRPr sz="1350" kern="1200">
                          <a:solidFill>
                            <a:schemeClr val="dk1"/>
                          </a:solidFill>
                          <a:latin typeface="Arial"/>
                        </a:defRPr>
                      </a:lvl8pPr>
                      <a:lvl9pPr marL="2743200" algn="l" defTabSz="685800" rtl="0" eaLnBrk="1" latinLnBrk="0" hangingPunct="1">
                        <a:defRPr sz="1350" kern="1200">
                          <a:solidFill>
                            <a:schemeClr val="dk1"/>
                          </a:solidFill>
                          <a:latin typeface="Arial"/>
                        </a:defRPr>
                      </a:lvl9pPr>
                    </a:lstStyle>
                    <a:p>
                      <a:endParaRPr lang="es-ES" sz="1300" dirty="0">
                        <a:solidFill>
                          <a:schemeClr val="bg2"/>
                        </a:solidFill>
                        <a:latin typeface="+mj-lt"/>
                      </a:endParaRPr>
                    </a:p>
                  </a:txBody>
                  <a:tcPr marL="121920" marR="121920" marT="60960" marB="60960">
                    <a:lnL w="9525" cap="flat" cmpd="sng" algn="ctr">
                      <a:solidFill>
                        <a:srgbClr val="FFFFFF">
                          <a:lumMod val="7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4942142"/>
                  </a:ext>
                </a:extLst>
              </a:tr>
            </a:tbl>
          </a:graphicData>
        </a:graphic>
      </p:graphicFrame>
      <p:sp>
        <p:nvSpPr>
          <p:cNvPr id="2" name="Title 1">
            <a:extLst>
              <a:ext uri="{FF2B5EF4-FFF2-40B4-BE49-F238E27FC236}">
                <a16:creationId xmlns:a16="http://schemas.microsoft.com/office/drawing/2014/main" id="{CF5FE775-94B9-38C9-794D-26555415A17A}"/>
              </a:ext>
            </a:extLst>
          </p:cNvPr>
          <p:cNvSpPr>
            <a:spLocks noGrp="1"/>
          </p:cNvSpPr>
          <p:nvPr>
            <p:ph type="title"/>
          </p:nvPr>
        </p:nvSpPr>
        <p:spPr>
          <a:xfrm>
            <a:off x="381000" y="381002"/>
            <a:ext cx="11430000" cy="555644"/>
          </a:xfrm>
        </p:spPr>
        <p:txBody>
          <a:bodyPr/>
          <a:lstStyle>
            <a:lvl1pPr>
              <a:defRPr sz="2933"/>
            </a:lvl1pPr>
          </a:lstStyle>
          <a:p>
            <a:r>
              <a:rPr lang="en-US" dirty="0"/>
              <a:t>Click to edit Master title style</a:t>
            </a:r>
          </a:p>
        </p:txBody>
      </p:sp>
      <p:sp>
        <p:nvSpPr>
          <p:cNvPr id="84" name="Shape 4">
            <a:extLst>
              <a:ext uri="{FF2B5EF4-FFF2-40B4-BE49-F238E27FC236}">
                <a16:creationId xmlns:a16="http://schemas.microsoft.com/office/drawing/2014/main" id="{49043888-D0BD-00C7-C803-EE20B0769663}"/>
              </a:ext>
            </a:extLst>
          </p:cNvPr>
          <p:cNvSpPr/>
          <p:nvPr userDrawn="1"/>
        </p:nvSpPr>
        <p:spPr>
          <a:xfrm>
            <a:off x="700565" y="6434820"/>
            <a:ext cx="5585288" cy="1155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914400">
              <a:defRPr sz="1000" b="0" spc="-58">
                <a:solidFill>
                  <a:srgbClr val="808080"/>
                </a:solidFill>
                <a:latin typeface="Arial"/>
                <a:ea typeface="Arial"/>
                <a:cs typeface="Arial"/>
                <a:sym typeface="Arial"/>
              </a:defRPr>
            </a:lvl1pPr>
          </a:lstStyle>
          <a:p>
            <a:pPr>
              <a:defRPr sz="1800" spc="0">
                <a:solidFill>
                  <a:srgbClr val="000000"/>
                </a:solidFill>
              </a:defRPr>
            </a:pPr>
            <a:r>
              <a:rPr lang="es-ES_tradnl" sz="751" spc="-44" dirty="0">
                <a:solidFill>
                  <a:srgbClr val="FFFFFF"/>
                </a:solidFill>
                <a:latin typeface="Gotham Book" panose="02000603040000020004" pitchFamily="2" charset="0"/>
              </a:rPr>
              <a:t>Copyright © 2016 Accenture. Todos los derechos reservados. Confidencial.</a:t>
            </a:r>
          </a:p>
        </p:txBody>
      </p:sp>
      <p:pic>
        <p:nvPicPr>
          <p:cNvPr id="87" name="Picture 86">
            <a:extLst>
              <a:ext uri="{FF2B5EF4-FFF2-40B4-BE49-F238E27FC236}">
                <a16:creationId xmlns:a16="http://schemas.microsoft.com/office/drawing/2014/main" id="{65A44AD1-90A6-70CC-FC72-E3A6700E0E13}"/>
              </a:ext>
            </a:extLst>
          </p:cNvPr>
          <p:cNvPicPr>
            <a:picLocks noChangeAspect="1"/>
          </p:cNvPicPr>
          <p:nvPr userDrawn="1"/>
        </p:nvPicPr>
        <p:blipFill>
          <a:blip r:embed="rId2" cstate="print">
            <a:duotone>
              <a:srgbClr val="778888">
                <a:shade val="45000"/>
                <a:satMod val="135000"/>
              </a:srgbClr>
              <a:prstClr val="white"/>
            </a:duotone>
            <a:extLst>
              <a:ext uri="{28A0092B-C50C-407E-A947-70E740481C1C}">
                <a14:useLocalDpi xmlns:a14="http://schemas.microsoft.com/office/drawing/2010/main" val="0"/>
              </a:ext>
            </a:extLst>
          </a:blip>
          <a:stretch>
            <a:fillRect/>
          </a:stretch>
        </p:blipFill>
        <p:spPr>
          <a:xfrm>
            <a:off x="425169" y="4581128"/>
            <a:ext cx="288000" cy="288000"/>
          </a:xfrm>
          <a:prstGeom prst="rect">
            <a:avLst/>
          </a:prstGeom>
        </p:spPr>
      </p:pic>
      <p:pic>
        <p:nvPicPr>
          <p:cNvPr id="124" name="Picture 123">
            <a:extLst>
              <a:ext uri="{FF2B5EF4-FFF2-40B4-BE49-F238E27FC236}">
                <a16:creationId xmlns:a16="http://schemas.microsoft.com/office/drawing/2014/main" id="{6088EA9C-64CD-E1BA-7639-ABC956ACC633}"/>
              </a:ext>
            </a:extLst>
          </p:cNvPr>
          <p:cNvPicPr>
            <a:picLocks noChangeAspect="1"/>
          </p:cNvPicPr>
          <p:nvPr userDrawn="1"/>
        </p:nvPicPr>
        <p:blipFill>
          <a:blip r:embed="rId3" cstate="print">
            <a:lum bright="70000" contrast="-70000"/>
            <a:extLst>
              <a:ext uri="{28A0092B-C50C-407E-A947-70E740481C1C}">
                <a14:useLocalDpi xmlns:a14="http://schemas.microsoft.com/office/drawing/2010/main" val="0"/>
              </a:ext>
            </a:extLst>
          </a:blip>
          <a:stretch>
            <a:fillRect/>
          </a:stretch>
        </p:blipFill>
        <p:spPr>
          <a:xfrm>
            <a:off x="431371" y="5301245"/>
            <a:ext cx="288000" cy="288000"/>
          </a:xfrm>
          <a:prstGeom prst="rect">
            <a:avLst/>
          </a:prstGeom>
        </p:spPr>
      </p:pic>
      <p:sp>
        <p:nvSpPr>
          <p:cNvPr id="126" name="Text Placeholder 2">
            <a:extLst>
              <a:ext uri="{FF2B5EF4-FFF2-40B4-BE49-F238E27FC236}">
                <a16:creationId xmlns:a16="http://schemas.microsoft.com/office/drawing/2014/main" id="{8399C22A-898D-707F-D5BE-EABD78DF11D4}"/>
              </a:ext>
            </a:extLst>
          </p:cNvPr>
          <p:cNvSpPr>
            <a:spLocks noGrp="1"/>
          </p:cNvSpPr>
          <p:nvPr>
            <p:ph type="body" sz="quarter" idx="12"/>
          </p:nvPr>
        </p:nvSpPr>
        <p:spPr>
          <a:xfrm>
            <a:off x="1390651" y="836712"/>
            <a:ext cx="2497104" cy="594784"/>
          </a:xfrm>
        </p:spPr>
        <p:txBody>
          <a:bodyPr lIns="72000"/>
          <a:lstStyle>
            <a:lvl1pPr marL="95998" indent="-95998">
              <a:defRPr lang="en-US" sz="1200" b="1" u="none" kern="1200" dirty="0" smtClean="0">
                <a:solidFill>
                  <a:schemeClr val="tx2"/>
                </a:solidFill>
                <a:latin typeface="Arial Black" panose="020B0A04020102020204" pitchFamily="34" charset="0"/>
                <a:ea typeface="+mn-ea"/>
                <a:cs typeface="+mn-cs"/>
              </a:defRPr>
            </a:lvl1pPr>
          </a:lstStyle>
          <a:p>
            <a:pPr lvl="0"/>
            <a:r>
              <a:rPr lang="en-US" dirty="0"/>
              <a:t>Edit Master text styles</a:t>
            </a:r>
          </a:p>
        </p:txBody>
      </p:sp>
      <p:sp>
        <p:nvSpPr>
          <p:cNvPr id="127" name="Text Placeholder 2">
            <a:extLst>
              <a:ext uri="{FF2B5EF4-FFF2-40B4-BE49-F238E27FC236}">
                <a16:creationId xmlns:a16="http://schemas.microsoft.com/office/drawing/2014/main" id="{94A921F8-9B2E-4501-D568-BF1D407F26DB}"/>
              </a:ext>
            </a:extLst>
          </p:cNvPr>
          <p:cNvSpPr>
            <a:spLocks noGrp="1"/>
          </p:cNvSpPr>
          <p:nvPr>
            <p:ph type="body" sz="quarter" idx="13"/>
          </p:nvPr>
        </p:nvSpPr>
        <p:spPr>
          <a:xfrm>
            <a:off x="4054393" y="836712"/>
            <a:ext cx="2497104" cy="594784"/>
          </a:xfrm>
        </p:spPr>
        <p:txBody>
          <a:bodyPr lIns="72000"/>
          <a:lstStyle>
            <a:lvl1pPr marL="95998" indent="-95998">
              <a:defRPr lang="en-US" sz="1200" b="1" u="none" kern="1200" dirty="0" smtClean="0">
                <a:solidFill>
                  <a:schemeClr val="tx2"/>
                </a:solidFill>
                <a:latin typeface="Arial Black" panose="020B0A04020102020204" pitchFamily="34" charset="0"/>
                <a:ea typeface="+mn-ea"/>
                <a:cs typeface="+mn-cs"/>
              </a:defRPr>
            </a:lvl1pPr>
          </a:lstStyle>
          <a:p>
            <a:pPr lvl="0"/>
            <a:r>
              <a:rPr lang="en-US" dirty="0"/>
              <a:t>Edit Master text styles</a:t>
            </a:r>
          </a:p>
        </p:txBody>
      </p:sp>
      <p:sp>
        <p:nvSpPr>
          <p:cNvPr id="128" name="Text Placeholder 2">
            <a:extLst>
              <a:ext uri="{FF2B5EF4-FFF2-40B4-BE49-F238E27FC236}">
                <a16:creationId xmlns:a16="http://schemas.microsoft.com/office/drawing/2014/main" id="{BA1D7DEB-9693-A320-3072-2784D0FAAE3D}"/>
              </a:ext>
            </a:extLst>
          </p:cNvPr>
          <p:cNvSpPr>
            <a:spLocks noGrp="1"/>
          </p:cNvSpPr>
          <p:nvPr>
            <p:ph type="body" sz="quarter" idx="14"/>
          </p:nvPr>
        </p:nvSpPr>
        <p:spPr>
          <a:xfrm>
            <a:off x="6729480" y="836712"/>
            <a:ext cx="2497104" cy="594784"/>
          </a:xfrm>
        </p:spPr>
        <p:txBody>
          <a:bodyPr vert="horz" lIns="72000" tIns="45718" rIns="0" bIns="45718" rtlCol="0">
            <a:noAutofit/>
          </a:bodyPr>
          <a:lstStyle>
            <a:lvl1pPr>
              <a:defRPr lang="en-US" sz="1200" b="1" u="none" dirty="0" smtClean="0">
                <a:solidFill>
                  <a:schemeClr val="tx2"/>
                </a:solidFill>
                <a:latin typeface="Arial Black" panose="020B0A04020102020204" pitchFamily="34" charset="0"/>
                <a:ea typeface="+mn-ea"/>
                <a:cs typeface="+mn-cs"/>
              </a:defRPr>
            </a:lvl1pPr>
          </a:lstStyle>
          <a:p>
            <a:pPr marL="95998" lvl="0" indent="-95998"/>
            <a:r>
              <a:rPr lang="en-US" dirty="0"/>
              <a:t>Edit Master text styles</a:t>
            </a:r>
          </a:p>
        </p:txBody>
      </p:sp>
      <p:sp>
        <p:nvSpPr>
          <p:cNvPr id="129" name="Text Placeholder 2">
            <a:extLst>
              <a:ext uri="{FF2B5EF4-FFF2-40B4-BE49-F238E27FC236}">
                <a16:creationId xmlns:a16="http://schemas.microsoft.com/office/drawing/2014/main" id="{76C72B17-4AA7-041C-6620-D8A77F5AAF72}"/>
              </a:ext>
            </a:extLst>
          </p:cNvPr>
          <p:cNvSpPr>
            <a:spLocks noGrp="1"/>
          </p:cNvSpPr>
          <p:nvPr>
            <p:ph type="body" sz="quarter" idx="15"/>
          </p:nvPr>
        </p:nvSpPr>
        <p:spPr>
          <a:xfrm>
            <a:off x="9420276" y="836712"/>
            <a:ext cx="2497104" cy="594784"/>
          </a:xfrm>
        </p:spPr>
        <p:txBody>
          <a:bodyPr lIns="72000"/>
          <a:lstStyle>
            <a:lvl1pPr marL="95998" indent="-95998">
              <a:defRPr lang="en-US" sz="1200" b="1" u="none" kern="1200" dirty="0" smtClean="0">
                <a:solidFill>
                  <a:schemeClr val="tx2"/>
                </a:solidFill>
                <a:latin typeface="Arial Black" panose="020B0A04020102020204" pitchFamily="34" charset="0"/>
                <a:ea typeface="+mn-ea"/>
                <a:cs typeface="+mn-cs"/>
              </a:defRPr>
            </a:lvl1pPr>
          </a:lstStyle>
          <a:p>
            <a:pPr lvl="0"/>
            <a:r>
              <a:rPr lang="en-US" dirty="0"/>
              <a:t>Edit Master text styles</a:t>
            </a:r>
          </a:p>
        </p:txBody>
      </p:sp>
      <p:sp>
        <p:nvSpPr>
          <p:cNvPr id="130" name="Text Placeholder 77">
            <a:extLst>
              <a:ext uri="{FF2B5EF4-FFF2-40B4-BE49-F238E27FC236}">
                <a16:creationId xmlns:a16="http://schemas.microsoft.com/office/drawing/2014/main" id="{8BBDA5F3-C1A2-93D2-4F4C-15BACDA77065}"/>
              </a:ext>
            </a:extLst>
          </p:cNvPr>
          <p:cNvSpPr>
            <a:spLocks noGrp="1"/>
          </p:cNvSpPr>
          <p:nvPr>
            <p:ph type="body" sz="quarter" idx="16"/>
          </p:nvPr>
        </p:nvSpPr>
        <p:spPr>
          <a:xfrm>
            <a:off x="1390651" y="1603937"/>
            <a:ext cx="2497667" cy="609600"/>
          </a:xfrm>
        </p:spPr>
        <p:txBody>
          <a:bodyPr lIns="72000"/>
          <a:lstStyle>
            <a:lvl1pPr marL="95998" indent="-95998">
              <a:defRPr sz="1067"/>
            </a:lvl1pPr>
          </a:lstStyle>
          <a:p>
            <a:pPr lvl="0"/>
            <a:r>
              <a:rPr lang="en-US" dirty="0"/>
              <a:t>Edit Master text styles</a:t>
            </a:r>
          </a:p>
        </p:txBody>
      </p:sp>
      <p:sp>
        <p:nvSpPr>
          <p:cNvPr id="131" name="Text Placeholder 77">
            <a:extLst>
              <a:ext uri="{FF2B5EF4-FFF2-40B4-BE49-F238E27FC236}">
                <a16:creationId xmlns:a16="http://schemas.microsoft.com/office/drawing/2014/main" id="{ECBE9975-4FEE-813F-29A6-11CC062F4C19}"/>
              </a:ext>
            </a:extLst>
          </p:cNvPr>
          <p:cNvSpPr>
            <a:spLocks noGrp="1"/>
          </p:cNvSpPr>
          <p:nvPr>
            <p:ph type="body" sz="quarter" idx="17"/>
          </p:nvPr>
        </p:nvSpPr>
        <p:spPr>
          <a:xfrm>
            <a:off x="4057932" y="1603937"/>
            <a:ext cx="2497667" cy="609600"/>
          </a:xfrm>
        </p:spPr>
        <p:txBody>
          <a:bodyPr lIns="72000"/>
          <a:lstStyle>
            <a:lvl1pPr marL="95998" indent="-95998">
              <a:defRPr sz="1067"/>
            </a:lvl1pPr>
          </a:lstStyle>
          <a:p>
            <a:pPr lvl="0"/>
            <a:r>
              <a:rPr lang="en-US" dirty="0"/>
              <a:t>Edit Master text styles</a:t>
            </a:r>
          </a:p>
        </p:txBody>
      </p:sp>
      <p:sp>
        <p:nvSpPr>
          <p:cNvPr id="132" name="Text Placeholder 77">
            <a:extLst>
              <a:ext uri="{FF2B5EF4-FFF2-40B4-BE49-F238E27FC236}">
                <a16:creationId xmlns:a16="http://schemas.microsoft.com/office/drawing/2014/main" id="{FAEF78D8-2139-8760-8C7F-49A30085E3A1}"/>
              </a:ext>
            </a:extLst>
          </p:cNvPr>
          <p:cNvSpPr>
            <a:spLocks noGrp="1"/>
          </p:cNvSpPr>
          <p:nvPr>
            <p:ph type="body" sz="quarter" idx="18"/>
          </p:nvPr>
        </p:nvSpPr>
        <p:spPr>
          <a:xfrm>
            <a:off x="6729199" y="1603937"/>
            <a:ext cx="2497667" cy="609600"/>
          </a:xfrm>
        </p:spPr>
        <p:txBody>
          <a:bodyPr lIns="72000"/>
          <a:lstStyle>
            <a:lvl1pPr marL="95998" indent="-95998">
              <a:defRPr sz="1067"/>
            </a:lvl1pPr>
          </a:lstStyle>
          <a:p>
            <a:pPr lvl="0"/>
            <a:r>
              <a:rPr lang="en-US" dirty="0"/>
              <a:t>Edit Master text styles</a:t>
            </a:r>
          </a:p>
        </p:txBody>
      </p:sp>
      <p:sp>
        <p:nvSpPr>
          <p:cNvPr id="133" name="Text Placeholder 77">
            <a:extLst>
              <a:ext uri="{FF2B5EF4-FFF2-40B4-BE49-F238E27FC236}">
                <a16:creationId xmlns:a16="http://schemas.microsoft.com/office/drawing/2014/main" id="{F754F808-36AE-1223-22C7-1E8E5B05CB08}"/>
              </a:ext>
            </a:extLst>
          </p:cNvPr>
          <p:cNvSpPr>
            <a:spLocks noGrp="1"/>
          </p:cNvSpPr>
          <p:nvPr>
            <p:ph type="body" sz="quarter" idx="19"/>
          </p:nvPr>
        </p:nvSpPr>
        <p:spPr>
          <a:xfrm>
            <a:off x="9420276" y="1603937"/>
            <a:ext cx="2497667" cy="609600"/>
          </a:xfrm>
        </p:spPr>
        <p:txBody>
          <a:bodyPr lIns="72000"/>
          <a:lstStyle>
            <a:lvl1pPr marL="95998" indent="-95998">
              <a:defRPr sz="1067"/>
            </a:lvl1pPr>
          </a:lstStyle>
          <a:p>
            <a:pPr lvl="0"/>
            <a:r>
              <a:rPr lang="en-US" dirty="0"/>
              <a:t>Edit Master text styles</a:t>
            </a:r>
          </a:p>
        </p:txBody>
      </p:sp>
      <p:sp>
        <p:nvSpPr>
          <p:cNvPr id="134" name="Text Placeholder 77">
            <a:extLst>
              <a:ext uri="{FF2B5EF4-FFF2-40B4-BE49-F238E27FC236}">
                <a16:creationId xmlns:a16="http://schemas.microsoft.com/office/drawing/2014/main" id="{5F86FC66-B09F-BC87-BBC2-091A8BD6F85F}"/>
              </a:ext>
            </a:extLst>
          </p:cNvPr>
          <p:cNvSpPr>
            <a:spLocks noGrp="1"/>
          </p:cNvSpPr>
          <p:nvPr>
            <p:ph type="body" sz="quarter" idx="20"/>
          </p:nvPr>
        </p:nvSpPr>
        <p:spPr>
          <a:xfrm>
            <a:off x="1390651" y="2276872"/>
            <a:ext cx="2497667" cy="609600"/>
          </a:xfrm>
        </p:spPr>
        <p:txBody>
          <a:bodyPr lIns="72000"/>
          <a:lstStyle>
            <a:lvl1pPr marL="95998" indent="-95998">
              <a:defRPr sz="1067"/>
            </a:lvl1pPr>
          </a:lstStyle>
          <a:p>
            <a:pPr lvl="0"/>
            <a:r>
              <a:rPr lang="en-US" dirty="0"/>
              <a:t>Edit Master text styles</a:t>
            </a:r>
          </a:p>
        </p:txBody>
      </p:sp>
      <p:sp>
        <p:nvSpPr>
          <p:cNvPr id="135" name="Text Placeholder 77">
            <a:extLst>
              <a:ext uri="{FF2B5EF4-FFF2-40B4-BE49-F238E27FC236}">
                <a16:creationId xmlns:a16="http://schemas.microsoft.com/office/drawing/2014/main" id="{F3544234-481E-82F8-D979-733C9407C8C8}"/>
              </a:ext>
            </a:extLst>
          </p:cNvPr>
          <p:cNvSpPr>
            <a:spLocks noGrp="1"/>
          </p:cNvSpPr>
          <p:nvPr>
            <p:ph type="body" sz="quarter" idx="21"/>
          </p:nvPr>
        </p:nvSpPr>
        <p:spPr>
          <a:xfrm>
            <a:off x="4057932" y="2276872"/>
            <a:ext cx="2497667" cy="609600"/>
          </a:xfrm>
        </p:spPr>
        <p:txBody>
          <a:bodyPr lIns="72000"/>
          <a:lstStyle>
            <a:lvl1pPr marL="95998" indent="-95998">
              <a:defRPr sz="1067"/>
            </a:lvl1pPr>
          </a:lstStyle>
          <a:p>
            <a:pPr lvl="0"/>
            <a:r>
              <a:rPr lang="en-US" dirty="0"/>
              <a:t>Edit Master text styles</a:t>
            </a:r>
          </a:p>
        </p:txBody>
      </p:sp>
      <p:sp>
        <p:nvSpPr>
          <p:cNvPr id="136" name="Text Placeholder 77">
            <a:extLst>
              <a:ext uri="{FF2B5EF4-FFF2-40B4-BE49-F238E27FC236}">
                <a16:creationId xmlns:a16="http://schemas.microsoft.com/office/drawing/2014/main" id="{3A3C0920-0985-B708-C5A1-533F04A20F29}"/>
              </a:ext>
            </a:extLst>
          </p:cNvPr>
          <p:cNvSpPr>
            <a:spLocks noGrp="1"/>
          </p:cNvSpPr>
          <p:nvPr>
            <p:ph type="body" sz="quarter" idx="22"/>
          </p:nvPr>
        </p:nvSpPr>
        <p:spPr>
          <a:xfrm>
            <a:off x="6729199" y="2276872"/>
            <a:ext cx="2497667" cy="609600"/>
          </a:xfrm>
        </p:spPr>
        <p:txBody>
          <a:bodyPr lIns="72000"/>
          <a:lstStyle>
            <a:lvl1pPr marL="95998" indent="-95998">
              <a:defRPr sz="1067"/>
            </a:lvl1pPr>
          </a:lstStyle>
          <a:p>
            <a:pPr lvl="0"/>
            <a:r>
              <a:rPr lang="en-US" dirty="0"/>
              <a:t>Edit Master text styles</a:t>
            </a:r>
          </a:p>
        </p:txBody>
      </p:sp>
      <p:sp>
        <p:nvSpPr>
          <p:cNvPr id="137" name="Text Placeholder 77">
            <a:extLst>
              <a:ext uri="{FF2B5EF4-FFF2-40B4-BE49-F238E27FC236}">
                <a16:creationId xmlns:a16="http://schemas.microsoft.com/office/drawing/2014/main" id="{0D3A71AD-A00F-1E6C-D796-7A4771F5E415}"/>
              </a:ext>
            </a:extLst>
          </p:cNvPr>
          <p:cNvSpPr>
            <a:spLocks noGrp="1"/>
          </p:cNvSpPr>
          <p:nvPr>
            <p:ph type="body" sz="quarter" idx="23"/>
          </p:nvPr>
        </p:nvSpPr>
        <p:spPr>
          <a:xfrm>
            <a:off x="9420276" y="2276872"/>
            <a:ext cx="2497667" cy="609600"/>
          </a:xfrm>
        </p:spPr>
        <p:txBody>
          <a:bodyPr lIns="72000"/>
          <a:lstStyle>
            <a:lvl1pPr marL="95998" indent="-95998">
              <a:defRPr sz="1067"/>
            </a:lvl1pPr>
          </a:lstStyle>
          <a:p>
            <a:pPr lvl="0"/>
            <a:r>
              <a:rPr lang="en-US" dirty="0"/>
              <a:t>Edit Master text styles</a:t>
            </a:r>
          </a:p>
        </p:txBody>
      </p:sp>
      <p:sp>
        <p:nvSpPr>
          <p:cNvPr id="138" name="Text Placeholder 77">
            <a:extLst>
              <a:ext uri="{FF2B5EF4-FFF2-40B4-BE49-F238E27FC236}">
                <a16:creationId xmlns:a16="http://schemas.microsoft.com/office/drawing/2014/main" id="{30BFBCF6-55C2-6596-3878-F9491D2E7638}"/>
              </a:ext>
            </a:extLst>
          </p:cNvPr>
          <p:cNvSpPr>
            <a:spLocks noGrp="1"/>
          </p:cNvSpPr>
          <p:nvPr>
            <p:ph type="body" sz="quarter" idx="24"/>
          </p:nvPr>
        </p:nvSpPr>
        <p:spPr>
          <a:xfrm>
            <a:off x="1390651" y="2948947"/>
            <a:ext cx="2497667" cy="512064"/>
          </a:xfrm>
        </p:spPr>
        <p:txBody>
          <a:bodyPr lIns="72000"/>
          <a:lstStyle>
            <a:lvl1pPr marL="95998" indent="-95998">
              <a:defRPr sz="1067"/>
            </a:lvl1pPr>
          </a:lstStyle>
          <a:p>
            <a:pPr lvl="0"/>
            <a:r>
              <a:rPr lang="en-US" dirty="0"/>
              <a:t>Edit Master text styles</a:t>
            </a:r>
          </a:p>
        </p:txBody>
      </p:sp>
      <p:sp>
        <p:nvSpPr>
          <p:cNvPr id="139" name="Text Placeholder 77">
            <a:extLst>
              <a:ext uri="{FF2B5EF4-FFF2-40B4-BE49-F238E27FC236}">
                <a16:creationId xmlns:a16="http://schemas.microsoft.com/office/drawing/2014/main" id="{3863BC83-0266-1465-132C-2C70B8C875AB}"/>
              </a:ext>
            </a:extLst>
          </p:cNvPr>
          <p:cNvSpPr>
            <a:spLocks noGrp="1"/>
          </p:cNvSpPr>
          <p:nvPr>
            <p:ph type="body" sz="quarter" idx="25"/>
          </p:nvPr>
        </p:nvSpPr>
        <p:spPr>
          <a:xfrm>
            <a:off x="4057932" y="2948947"/>
            <a:ext cx="2497667" cy="512064"/>
          </a:xfrm>
        </p:spPr>
        <p:txBody>
          <a:bodyPr lIns="72000"/>
          <a:lstStyle>
            <a:lvl1pPr marL="95998" indent="-95998">
              <a:defRPr sz="1067"/>
            </a:lvl1pPr>
          </a:lstStyle>
          <a:p>
            <a:pPr lvl="0"/>
            <a:r>
              <a:rPr lang="en-US" dirty="0"/>
              <a:t>Edit Master text styles</a:t>
            </a:r>
          </a:p>
        </p:txBody>
      </p:sp>
      <p:sp>
        <p:nvSpPr>
          <p:cNvPr id="140" name="Text Placeholder 77">
            <a:extLst>
              <a:ext uri="{FF2B5EF4-FFF2-40B4-BE49-F238E27FC236}">
                <a16:creationId xmlns:a16="http://schemas.microsoft.com/office/drawing/2014/main" id="{5D45097F-2E5C-1BE6-859B-248498599C62}"/>
              </a:ext>
            </a:extLst>
          </p:cNvPr>
          <p:cNvSpPr>
            <a:spLocks noGrp="1"/>
          </p:cNvSpPr>
          <p:nvPr>
            <p:ph type="body" sz="quarter" idx="26"/>
          </p:nvPr>
        </p:nvSpPr>
        <p:spPr>
          <a:xfrm>
            <a:off x="6729199" y="2948947"/>
            <a:ext cx="2497667" cy="512064"/>
          </a:xfrm>
        </p:spPr>
        <p:txBody>
          <a:bodyPr lIns="72000"/>
          <a:lstStyle>
            <a:lvl1pPr marL="95998" indent="-95998">
              <a:defRPr sz="1067"/>
            </a:lvl1pPr>
          </a:lstStyle>
          <a:p>
            <a:pPr lvl="0"/>
            <a:r>
              <a:rPr lang="en-US" dirty="0"/>
              <a:t>Edit Master text styles</a:t>
            </a:r>
          </a:p>
        </p:txBody>
      </p:sp>
      <p:sp>
        <p:nvSpPr>
          <p:cNvPr id="141" name="Text Placeholder 77">
            <a:extLst>
              <a:ext uri="{FF2B5EF4-FFF2-40B4-BE49-F238E27FC236}">
                <a16:creationId xmlns:a16="http://schemas.microsoft.com/office/drawing/2014/main" id="{57722F64-786E-2FB2-400E-FA642C1B79CB}"/>
              </a:ext>
            </a:extLst>
          </p:cNvPr>
          <p:cNvSpPr>
            <a:spLocks noGrp="1"/>
          </p:cNvSpPr>
          <p:nvPr>
            <p:ph type="body" sz="quarter" idx="27"/>
          </p:nvPr>
        </p:nvSpPr>
        <p:spPr>
          <a:xfrm>
            <a:off x="9420276" y="2948947"/>
            <a:ext cx="2497667" cy="512064"/>
          </a:xfrm>
        </p:spPr>
        <p:txBody>
          <a:bodyPr lIns="72000"/>
          <a:lstStyle>
            <a:lvl1pPr marL="95998" indent="-95998">
              <a:defRPr sz="1067"/>
            </a:lvl1pPr>
          </a:lstStyle>
          <a:p>
            <a:pPr lvl="0"/>
            <a:r>
              <a:rPr lang="en-US" dirty="0"/>
              <a:t>Edit Master text styles</a:t>
            </a:r>
          </a:p>
        </p:txBody>
      </p:sp>
      <p:sp>
        <p:nvSpPr>
          <p:cNvPr id="142" name="Text Placeholder 77">
            <a:extLst>
              <a:ext uri="{FF2B5EF4-FFF2-40B4-BE49-F238E27FC236}">
                <a16:creationId xmlns:a16="http://schemas.microsoft.com/office/drawing/2014/main" id="{3665CE65-150E-9966-320B-1FFF96F939C1}"/>
              </a:ext>
            </a:extLst>
          </p:cNvPr>
          <p:cNvSpPr>
            <a:spLocks noGrp="1"/>
          </p:cNvSpPr>
          <p:nvPr>
            <p:ph type="body" sz="quarter" idx="28"/>
          </p:nvPr>
        </p:nvSpPr>
        <p:spPr>
          <a:xfrm>
            <a:off x="1390651" y="3573085"/>
            <a:ext cx="2497667" cy="548640"/>
          </a:xfrm>
        </p:spPr>
        <p:txBody>
          <a:bodyPr lIns="72000"/>
          <a:lstStyle>
            <a:lvl1pPr marL="95998" indent="-95998">
              <a:defRPr sz="1067"/>
            </a:lvl1pPr>
          </a:lstStyle>
          <a:p>
            <a:pPr lvl="0"/>
            <a:r>
              <a:rPr lang="en-US" dirty="0"/>
              <a:t>Edit Master text styles</a:t>
            </a:r>
          </a:p>
        </p:txBody>
      </p:sp>
      <p:sp>
        <p:nvSpPr>
          <p:cNvPr id="143" name="Text Placeholder 77">
            <a:extLst>
              <a:ext uri="{FF2B5EF4-FFF2-40B4-BE49-F238E27FC236}">
                <a16:creationId xmlns:a16="http://schemas.microsoft.com/office/drawing/2014/main" id="{12D70B0F-21A6-05C0-CEB9-544A5A31CF5B}"/>
              </a:ext>
            </a:extLst>
          </p:cNvPr>
          <p:cNvSpPr>
            <a:spLocks noGrp="1"/>
          </p:cNvSpPr>
          <p:nvPr>
            <p:ph type="body" sz="quarter" idx="29"/>
          </p:nvPr>
        </p:nvSpPr>
        <p:spPr>
          <a:xfrm>
            <a:off x="4057932" y="3573085"/>
            <a:ext cx="2497667" cy="548640"/>
          </a:xfrm>
        </p:spPr>
        <p:txBody>
          <a:bodyPr lIns="72000"/>
          <a:lstStyle>
            <a:lvl1pPr marL="95998" indent="-95998">
              <a:defRPr sz="1067"/>
            </a:lvl1pPr>
          </a:lstStyle>
          <a:p>
            <a:pPr lvl="0"/>
            <a:r>
              <a:rPr lang="en-US" dirty="0"/>
              <a:t>Edit Master text styles</a:t>
            </a:r>
          </a:p>
        </p:txBody>
      </p:sp>
      <p:sp>
        <p:nvSpPr>
          <p:cNvPr id="144" name="Text Placeholder 77">
            <a:extLst>
              <a:ext uri="{FF2B5EF4-FFF2-40B4-BE49-F238E27FC236}">
                <a16:creationId xmlns:a16="http://schemas.microsoft.com/office/drawing/2014/main" id="{45A83126-CCCB-4E90-F69D-4A8F1D0C7299}"/>
              </a:ext>
            </a:extLst>
          </p:cNvPr>
          <p:cNvSpPr>
            <a:spLocks noGrp="1"/>
          </p:cNvSpPr>
          <p:nvPr>
            <p:ph type="body" sz="quarter" idx="30"/>
          </p:nvPr>
        </p:nvSpPr>
        <p:spPr>
          <a:xfrm>
            <a:off x="6729199" y="3573085"/>
            <a:ext cx="2497667" cy="548640"/>
          </a:xfrm>
        </p:spPr>
        <p:txBody>
          <a:bodyPr lIns="72000"/>
          <a:lstStyle>
            <a:lvl1pPr marL="95998" indent="-95998">
              <a:defRPr sz="1067"/>
            </a:lvl1pPr>
          </a:lstStyle>
          <a:p>
            <a:pPr lvl="0"/>
            <a:r>
              <a:rPr lang="en-US" dirty="0"/>
              <a:t>Edit Master text styles</a:t>
            </a:r>
          </a:p>
        </p:txBody>
      </p:sp>
      <p:sp>
        <p:nvSpPr>
          <p:cNvPr id="145" name="Text Placeholder 77">
            <a:extLst>
              <a:ext uri="{FF2B5EF4-FFF2-40B4-BE49-F238E27FC236}">
                <a16:creationId xmlns:a16="http://schemas.microsoft.com/office/drawing/2014/main" id="{FD9880A8-22B6-5EDA-4C17-A5046EBFCE1F}"/>
              </a:ext>
            </a:extLst>
          </p:cNvPr>
          <p:cNvSpPr>
            <a:spLocks noGrp="1"/>
          </p:cNvSpPr>
          <p:nvPr>
            <p:ph type="body" sz="quarter" idx="31"/>
          </p:nvPr>
        </p:nvSpPr>
        <p:spPr>
          <a:xfrm>
            <a:off x="9420276" y="3573085"/>
            <a:ext cx="2497667" cy="548640"/>
          </a:xfrm>
        </p:spPr>
        <p:txBody>
          <a:bodyPr lIns="72000"/>
          <a:lstStyle>
            <a:lvl1pPr marL="95998" indent="-95998">
              <a:defRPr sz="1067"/>
            </a:lvl1pPr>
          </a:lstStyle>
          <a:p>
            <a:pPr lvl="0"/>
            <a:r>
              <a:rPr lang="en-US" dirty="0"/>
              <a:t>Edit Master text styles</a:t>
            </a:r>
          </a:p>
        </p:txBody>
      </p:sp>
      <p:sp>
        <p:nvSpPr>
          <p:cNvPr id="146" name="Text Placeholder 77">
            <a:extLst>
              <a:ext uri="{FF2B5EF4-FFF2-40B4-BE49-F238E27FC236}">
                <a16:creationId xmlns:a16="http://schemas.microsoft.com/office/drawing/2014/main" id="{52B5B0C3-43BE-21CD-1A6F-BB9C1D5EE358}"/>
              </a:ext>
            </a:extLst>
          </p:cNvPr>
          <p:cNvSpPr>
            <a:spLocks noGrp="1"/>
          </p:cNvSpPr>
          <p:nvPr>
            <p:ph type="body" sz="quarter" idx="32"/>
          </p:nvPr>
        </p:nvSpPr>
        <p:spPr>
          <a:xfrm>
            <a:off x="1390651" y="4197085"/>
            <a:ext cx="2497667" cy="853440"/>
          </a:xfrm>
        </p:spPr>
        <p:txBody>
          <a:bodyPr lIns="72000"/>
          <a:lstStyle>
            <a:lvl1pPr marL="95998" indent="-95998">
              <a:defRPr sz="1067"/>
            </a:lvl1pPr>
          </a:lstStyle>
          <a:p>
            <a:pPr lvl="0"/>
            <a:r>
              <a:rPr lang="en-US" dirty="0"/>
              <a:t>Edit Master text styles</a:t>
            </a:r>
          </a:p>
        </p:txBody>
      </p:sp>
      <p:sp>
        <p:nvSpPr>
          <p:cNvPr id="147" name="Text Placeholder 77">
            <a:extLst>
              <a:ext uri="{FF2B5EF4-FFF2-40B4-BE49-F238E27FC236}">
                <a16:creationId xmlns:a16="http://schemas.microsoft.com/office/drawing/2014/main" id="{9D6C6A3C-801D-569B-ACD8-9FE9772B3B0D}"/>
              </a:ext>
            </a:extLst>
          </p:cNvPr>
          <p:cNvSpPr>
            <a:spLocks noGrp="1"/>
          </p:cNvSpPr>
          <p:nvPr>
            <p:ph type="body" sz="quarter" idx="33"/>
          </p:nvPr>
        </p:nvSpPr>
        <p:spPr>
          <a:xfrm>
            <a:off x="4057932" y="4197085"/>
            <a:ext cx="2497667" cy="853440"/>
          </a:xfrm>
        </p:spPr>
        <p:txBody>
          <a:bodyPr lIns="72000"/>
          <a:lstStyle>
            <a:lvl1pPr marL="95998" indent="-95998">
              <a:defRPr sz="1067"/>
            </a:lvl1pPr>
          </a:lstStyle>
          <a:p>
            <a:pPr lvl="0"/>
            <a:r>
              <a:rPr lang="en-US" dirty="0"/>
              <a:t>Edit Master text styles</a:t>
            </a:r>
          </a:p>
        </p:txBody>
      </p:sp>
      <p:sp>
        <p:nvSpPr>
          <p:cNvPr id="148" name="Text Placeholder 77">
            <a:extLst>
              <a:ext uri="{FF2B5EF4-FFF2-40B4-BE49-F238E27FC236}">
                <a16:creationId xmlns:a16="http://schemas.microsoft.com/office/drawing/2014/main" id="{86A56761-51C6-AC45-CD46-2F4038CAF2C3}"/>
              </a:ext>
            </a:extLst>
          </p:cNvPr>
          <p:cNvSpPr>
            <a:spLocks noGrp="1"/>
          </p:cNvSpPr>
          <p:nvPr>
            <p:ph type="body" sz="quarter" idx="34"/>
          </p:nvPr>
        </p:nvSpPr>
        <p:spPr>
          <a:xfrm>
            <a:off x="6729199" y="4197085"/>
            <a:ext cx="2497667" cy="853440"/>
          </a:xfrm>
        </p:spPr>
        <p:txBody>
          <a:bodyPr lIns="72000"/>
          <a:lstStyle>
            <a:lvl1pPr marL="95998" indent="-95998">
              <a:defRPr sz="1067"/>
            </a:lvl1pPr>
          </a:lstStyle>
          <a:p>
            <a:pPr lvl="0"/>
            <a:r>
              <a:rPr lang="en-US" dirty="0"/>
              <a:t>Edit Master text styles</a:t>
            </a:r>
          </a:p>
        </p:txBody>
      </p:sp>
      <p:sp>
        <p:nvSpPr>
          <p:cNvPr id="149" name="Text Placeholder 77">
            <a:extLst>
              <a:ext uri="{FF2B5EF4-FFF2-40B4-BE49-F238E27FC236}">
                <a16:creationId xmlns:a16="http://schemas.microsoft.com/office/drawing/2014/main" id="{50873F05-06FA-D2E8-DCBD-3E962153B769}"/>
              </a:ext>
            </a:extLst>
          </p:cNvPr>
          <p:cNvSpPr>
            <a:spLocks noGrp="1"/>
          </p:cNvSpPr>
          <p:nvPr>
            <p:ph type="body" sz="quarter" idx="35"/>
          </p:nvPr>
        </p:nvSpPr>
        <p:spPr>
          <a:xfrm>
            <a:off x="9420276" y="4197085"/>
            <a:ext cx="2497667" cy="853440"/>
          </a:xfrm>
        </p:spPr>
        <p:txBody>
          <a:bodyPr lIns="72000"/>
          <a:lstStyle>
            <a:lvl1pPr marL="95998" indent="-95998">
              <a:defRPr sz="1067"/>
            </a:lvl1pPr>
          </a:lstStyle>
          <a:p>
            <a:pPr lvl="0"/>
            <a:r>
              <a:rPr lang="en-US" dirty="0"/>
              <a:t>Edit Master text styles</a:t>
            </a:r>
          </a:p>
        </p:txBody>
      </p:sp>
      <p:sp>
        <p:nvSpPr>
          <p:cNvPr id="150" name="Text Placeholder 77">
            <a:extLst>
              <a:ext uri="{FF2B5EF4-FFF2-40B4-BE49-F238E27FC236}">
                <a16:creationId xmlns:a16="http://schemas.microsoft.com/office/drawing/2014/main" id="{A35B80DB-168B-F79B-5EF9-BEB8BFFA9A56}"/>
              </a:ext>
            </a:extLst>
          </p:cNvPr>
          <p:cNvSpPr>
            <a:spLocks noGrp="1"/>
          </p:cNvSpPr>
          <p:nvPr>
            <p:ph type="body" sz="quarter" idx="36"/>
          </p:nvPr>
        </p:nvSpPr>
        <p:spPr>
          <a:xfrm>
            <a:off x="1390651" y="5157192"/>
            <a:ext cx="2497667" cy="487680"/>
          </a:xfrm>
        </p:spPr>
        <p:txBody>
          <a:bodyPr lIns="72000"/>
          <a:lstStyle>
            <a:lvl1pPr marL="95998" indent="-95998">
              <a:defRPr sz="1067"/>
            </a:lvl1pPr>
          </a:lstStyle>
          <a:p>
            <a:pPr lvl="0"/>
            <a:r>
              <a:rPr lang="en-US" dirty="0"/>
              <a:t>Edit Master text styles</a:t>
            </a:r>
          </a:p>
        </p:txBody>
      </p:sp>
      <p:sp>
        <p:nvSpPr>
          <p:cNvPr id="151" name="Text Placeholder 77">
            <a:extLst>
              <a:ext uri="{FF2B5EF4-FFF2-40B4-BE49-F238E27FC236}">
                <a16:creationId xmlns:a16="http://schemas.microsoft.com/office/drawing/2014/main" id="{CD090F23-7892-7E5C-EA79-3D69A1AB1CC1}"/>
              </a:ext>
            </a:extLst>
          </p:cNvPr>
          <p:cNvSpPr>
            <a:spLocks noGrp="1"/>
          </p:cNvSpPr>
          <p:nvPr>
            <p:ph type="body" sz="quarter" idx="37"/>
          </p:nvPr>
        </p:nvSpPr>
        <p:spPr>
          <a:xfrm>
            <a:off x="4057932" y="5157192"/>
            <a:ext cx="2497667" cy="487680"/>
          </a:xfrm>
        </p:spPr>
        <p:txBody>
          <a:bodyPr lIns="72000"/>
          <a:lstStyle>
            <a:lvl1pPr marL="95998" indent="-95998">
              <a:defRPr sz="1067"/>
            </a:lvl1pPr>
          </a:lstStyle>
          <a:p>
            <a:pPr lvl="0"/>
            <a:r>
              <a:rPr lang="en-US" dirty="0"/>
              <a:t>Edit Master text styles</a:t>
            </a:r>
          </a:p>
        </p:txBody>
      </p:sp>
      <p:sp>
        <p:nvSpPr>
          <p:cNvPr id="152" name="Text Placeholder 77">
            <a:extLst>
              <a:ext uri="{FF2B5EF4-FFF2-40B4-BE49-F238E27FC236}">
                <a16:creationId xmlns:a16="http://schemas.microsoft.com/office/drawing/2014/main" id="{121206ED-8586-4DF7-66F0-D540C3D872AE}"/>
              </a:ext>
            </a:extLst>
          </p:cNvPr>
          <p:cNvSpPr>
            <a:spLocks noGrp="1"/>
          </p:cNvSpPr>
          <p:nvPr>
            <p:ph type="body" sz="quarter" idx="38"/>
          </p:nvPr>
        </p:nvSpPr>
        <p:spPr>
          <a:xfrm>
            <a:off x="6729199" y="5157192"/>
            <a:ext cx="2497667" cy="487680"/>
          </a:xfrm>
        </p:spPr>
        <p:txBody>
          <a:bodyPr lIns="72000"/>
          <a:lstStyle>
            <a:lvl1pPr marL="95998" indent="-95998">
              <a:defRPr sz="1067"/>
            </a:lvl1pPr>
          </a:lstStyle>
          <a:p>
            <a:pPr lvl="0"/>
            <a:r>
              <a:rPr lang="en-US" dirty="0"/>
              <a:t>Edit Master text styles</a:t>
            </a:r>
          </a:p>
        </p:txBody>
      </p:sp>
      <p:sp>
        <p:nvSpPr>
          <p:cNvPr id="153" name="Text Placeholder 77">
            <a:extLst>
              <a:ext uri="{FF2B5EF4-FFF2-40B4-BE49-F238E27FC236}">
                <a16:creationId xmlns:a16="http://schemas.microsoft.com/office/drawing/2014/main" id="{DF49B6ED-9E24-5908-1658-D58BF55D07C5}"/>
              </a:ext>
            </a:extLst>
          </p:cNvPr>
          <p:cNvSpPr>
            <a:spLocks noGrp="1"/>
          </p:cNvSpPr>
          <p:nvPr>
            <p:ph type="body" sz="quarter" idx="39"/>
          </p:nvPr>
        </p:nvSpPr>
        <p:spPr>
          <a:xfrm>
            <a:off x="9420276" y="5157192"/>
            <a:ext cx="2497667" cy="487680"/>
          </a:xfrm>
        </p:spPr>
        <p:txBody>
          <a:bodyPr lIns="72000"/>
          <a:lstStyle>
            <a:lvl1pPr marL="95998" indent="-95998">
              <a:defRPr sz="1067"/>
            </a:lvl1pPr>
          </a:lstStyle>
          <a:p>
            <a:pPr lvl="0"/>
            <a:r>
              <a:rPr lang="en-US" dirty="0"/>
              <a:t>Edit Master text styles</a:t>
            </a:r>
          </a:p>
        </p:txBody>
      </p:sp>
      <p:sp>
        <p:nvSpPr>
          <p:cNvPr id="154" name="Text Placeholder 77">
            <a:extLst>
              <a:ext uri="{FF2B5EF4-FFF2-40B4-BE49-F238E27FC236}">
                <a16:creationId xmlns:a16="http://schemas.microsoft.com/office/drawing/2014/main" id="{D8CF0797-7E7E-177B-21B5-009E46FB95FA}"/>
              </a:ext>
            </a:extLst>
          </p:cNvPr>
          <p:cNvSpPr>
            <a:spLocks noGrp="1"/>
          </p:cNvSpPr>
          <p:nvPr>
            <p:ph type="body" sz="quarter" idx="40"/>
          </p:nvPr>
        </p:nvSpPr>
        <p:spPr>
          <a:xfrm>
            <a:off x="1391477" y="5725629"/>
            <a:ext cx="2497667" cy="609600"/>
          </a:xfrm>
        </p:spPr>
        <p:txBody>
          <a:bodyPr lIns="72000"/>
          <a:lstStyle>
            <a:lvl1pPr marL="95998" indent="-95998">
              <a:defRPr sz="1067"/>
            </a:lvl1pPr>
          </a:lstStyle>
          <a:p>
            <a:pPr lvl="0"/>
            <a:r>
              <a:rPr lang="en-US" dirty="0"/>
              <a:t>Edit Master text styles</a:t>
            </a:r>
          </a:p>
        </p:txBody>
      </p:sp>
      <p:sp>
        <p:nvSpPr>
          <p:cNvPr id="155" name="Text Placeholder 77">
            <a:extLst>
              <a:ext uri="{FF2B5EF4-FFF2-40B4-BE49-F238E27FC236}">
                <a16:creationId xmlns:a16="http://schemas.microsoft.com/office/drawing/2014/main" id="{FBE06536-2CE6-CFA1-8A05-15DEFFB603D4}"/>
              </a:ext>
            </a:extLst>
          </p:cNvPr>
          <p:cNvSpPr>
            <a:spLocks noGrp="1"/>
          </p:cNvSpPr>
          <p:nvPr>
            <p:ph type="body" sz="quarter" idx="41"/>
          </p:nvPr>
        </p:nvSpPr>
        <p:spPr>
          <a:xfrm>
            <a:off x="4058759" y="5725629"/>
            <a:ext cx="2497667" cy="609600"/>
          </a:xfrm>
        </p:spPr>
        <p:txBody>
          <a:bodyPr lIns="72000"/>
          <a:lstStyle>
            <a:lvl1pPr marL="95998" indent="-95998">
              <a:defRPr sz="1067"/>
            </a:lvl1pPr>
          </a:lstStyle>
          <a:p>
            <a:pPr lvl="0"/>
            <a:r>
              <a:rPr lang="en-US" dirty="0"/>
              <a:t>Edit Master text styles</a:t>
            </a:r>
          </a:p>
        </p:txBody>
      </p:sp>
      <p:sp>
        <p:nvSpPr>
          <p:cNvPr id="156" name="Text Placeholder 77">
            <a:extLst>
              <a:ext uri="{FF2B5EF4-FFF2-40B4-BE49-F238E27FC236}">
                <a16:creationId xmlns:a16="http://schemas.microsoft.com/office/drawing/2014/main" id="{1E3C3B7B-2CD1-963C-1826-E2E420ED3F57}"/>
              </a:ext>
            </a:extLst>
          </p:cNvPr>
          <p:cNvSpPr>
            <a:spLocks noGrp="1"/>
          </p:cNvSpPr>
          <p:nvPr>
            <p:ph type="body" sz="quarter" idx="42"/>
          </p:nvPr>
        </p:nvSpPr>
        <p:spPr>
          <a:xfrm>
            <a:off x="6730025" y="5725629"/>
            <a:ext cx="2497667" cy="609600"/>
          </a:xfrm>
        </p:spPr>
        <p:txBody>
          <a:bodyPr lIns="72000"/>
          <a:lstStyle>
            <a:lvl1pPr marL="95998" indent="-95998">
              <a:defRPr sz="1067"/>
            </a:lvl1pPr>
          </a:lstStyle>
          <a:p>
            <a:pPr lvl="0"/>
            <a:r>
              <a:rPr lang="en-US" dirty="0"/>
              <a:t>Edit Master text styles</a:t>
            </a:r>
          </a:p>
        </p:txBody>
      </p:sp>
      <p:sp>
        <p:nvSpPr>
          <p:cNvPr id="157" name="Text Placeholder 77">
            <a:extLst>
              <a:ext uri="{FF2B5EF4-FFF2-40B4-BE49-F238E27FC236}">
                <a16:creationId xmlns:a16="http://schemas.microsoft.com/office/drawing/2014/main" id="{5293AD9E-E906-377F-B1F2-D7A848CAF732}"/>
              </a:ext>
            </a:extLst>
          </p:cNvPr>
          <p:cNvSpPr>
            <a:spLocks noGrp="1"/>
          </p:cNvSpPr>
          <p:nvPr>
            <p:ph type="body" sz="quarter" idx="43"/>
          </p:nvPr>
        </p:nvSpPr>
        <p:spPr>
          <a:xfrm>
            <a:off x="9421103" y="5725629"/>
            <a:ext cx="2497667" cy="609600"/>
          </a:xfrm>
        </p:spPr>
        <p:txBody>
          <a:bodyPr lIns="72000"/>
          <a:lstStyle>
            <a:lvl1pPr marL="95998" indent="-95998">
              <a:defRPr sz="1067"/>
            </a:lvl1pPr>
          </a:lstStyle>
          <a:p>
            <a:pPr lvl="0"/>
            <a:r>
              <a:rPr lang="en-US" dirty="0"/>
              <a:t>Edit Master text styles</a:t>
            </a:r>
          </a:p>
        </p:txBody>
      </p:sp>
      <p:pic>
        <p:nvPicPr>
          <p:cNvPr id="3" name="Picture 2">
            <a:extLst>
              <a:ext uri="{FF2B5EF4-FFF2-40B4-BE49-F238E27FC236}">
                <a16:creationId xmlns:a16="http://schemas.microsoft.com/office/drawing/2014/main" id="{C13EE200-3F1D-8731-1690-C78F22A6BD75}"/>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2565" y="1099963"/>
            <a:ext cx="288000" cy="288000"/>
          </a:xfrm>
          <a:prstGeom prst="rect">
            <a:avLst/>
          </a:prstGeom>
        </p:spPr>
      </p:pic>
      <p:pic>
        <p:nvPicPr>
          <p:cNvPr id="4" name="Graphic 3" descr="Target outline">
            <a:extLst>
              <a:ext uri="{FF2B5EF4-FFF2-40B4-BE49-F238E27FC236}">
                <a16:creationId xmlns:a16="http://schemas.microsoft.com/office/drawing/2014/main" id="{75F8337F-72C9-3483-755E-687DF7872ECF}"/>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5169" y="1790288"/>
            <a:ext cx="288000" cy="288000"/>
          </a:xfrm>
          <a:prstGeom prst="rect">
            <a:avLst/>
          </a:prstGeom>
        </p:spPr>
      </p:pic>
      <p:pic>
        <p:nvPicPr>
          <p:cNvPr id="6" name="Graphic 5" descr="Open book outline">
            <a:extLst>
              <a:ext uri="{FF2B5EF4-FFF2-40B4-BE49-F238E27FC236}">
                <a16:creationId xmlns:a16="http://schemas.microsoft.com/office/drawing/2014/main" id="{2967D531-810A-28C7-C125-E48126A56B51}"/>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169" y="2498693"/>
            <a:ext cx="288000" cy="288000"/>
          </a:xfrm>
          <a:prstGeom prst="rect">
            <a:avLst/>
          </a:prstGeom>
        </p:spPr>
      </p:pic>
      <p:pic>
        <p:nvPicPr>
          <p:cNvPr id="8" name="Graphic 7" descr="Classroom outline">
            <a:extLst>
              <a:ext uri="{FF2B5EF4-FFF2-40B4-BE49-F238E27FC236}">
                <a16:creationId xmlns:a16="http://schemas.microsoft.com/office/drawing/2014/main" id="{D9C623E6-1A87-4B96-CA60-193A6EB72B51}"/>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429" y="3196981"/>
            <a:ext cx="288000" cy="288000"/>
          </a:xfrm>
          <a:prstGeom prst="rect">
            <a:avLst/>
          </a:prstGeom>
        </p:spPr>
      </p:pic>
      <p:pic>
        <p:nvPicPr>
          <p:cNvPr id="10" name="Graphic 9" descr="Target Audience outline">
            <a:extLst>
              <a:ext uri="{FF2B5EF4-FFF2-40B4-BE49-F238E27FC236}">
                <a16:creationId xmlns:a16="http://schemas.microsoft.com/office/drawing/2014/main" id="{33F06DAB-9CC4-C1AA-6A11-6E671E0ECFDF}"/>
              </a:ext>
            </a:extLst>
          </p:cNvPr>
          <p:cNvPicPr>
            <a:picLocks noChangeAspect="1"/>
          </p:cNvPicPr>
          <p:nvPr userDrawn="1"/>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1429" y="3783533"/>
            <a:ext cx="288000" cy="288000"/>
          </a:xfrm>
          <a:prstGeom prst="rect">
            <a:avLst/>
          </a:prstGeom>
        </p:spPr>
      </p:pic>
      <p:pic>
        <p:nvPicPr>
          <p:cNvPr id="11" name="Graphic 10" descr="Checklist outline">
            <a:extLst>
              <a:ext uri="{FF2B5EF4-FFF2-40B4-BE49-F238E27FC236}">
                <a16:creationId xmlns:a16="http://schemas.microsoft.com/office/drawing/2014/main" id="{F07EC865-A2CC-4909-32C0-278DB0615614}"/>
              </a:ext>
            </a:extLst>
          </p:cNvPr>
          <p:cNvPicPr>
            <a:picLocks noChangeAspect="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1192" y="6091213"/>
            <a:ext cx="288000" cy="288000"/>
          </a:xfrm>
          <a:prstGeom prst="rect">
            <a:avLst/>
          </a:prstGeom>
        </p:spPr>
      </p:pic>
    </p:spTree>
    <p:extLst>
      <p:ext uri="{BB962C8B-B14F-4D97-AF65-F5344CB8AC3E}">
        <p14:creationId xmlns:p14="http://schemas.microsoft.com/office/powerpoint/2010/main" val="34912995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39FF3D6F-91AD-410D-90E7-E183BACA8893}"/>
              </a:ext>
            </a:extLst>
          </p:cNvPr>
          <p:cNvSpPr txBox="1">
            <a:spLocks/>
          </p:cNvSpPr>
          <p:nvPr userDrawn="1"/>
        </p:nvSpPr>
        <p:spPr>
          <a:xfrm>
            <a:off x="207961" y="6519010"/>
            <a:ext cx="5714999" cy="206375"/>
          </a:xfrm>
          <a:prstGeom prst="rect">
            <a:avLst/>
          </a:prstGeom>
        </p:spPr>
        <p:txBody>
          <a:bodyPr lIns="0" tIns="45720" rIns="0"/>
          <a:lstStyle>
            <a:defPPr>
              <a:defRPr lang="es-ES"/>
            </a:defPPr>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75000"/>
                  </a:prstClr>
                </a:solidFill>
                <a:effectLst/>
                <a:uLnTx/>
                <a:uFillTx/>
                <a:latin typeface="Arial"/>
                <a:ea typeface="+mn-ea"/>
                <a:cs typeface="+mn-cs"/>
              </a:rPr>
              <a:t>Copyright © 2019 Accenture. All rights reserved. </a:t>
            </a:r>
            <a:r>
              <a:rPr kumimoji="0" lang="en-US" sz="800" b="0" i="0" u="none" strike="noStrike" kern="1200" cap="none" spc="0" normalizeH="0" baseline="0">
                <a:ln>
                  <a:noFill/>
                </a:ln>
                <a:solidFill>
                  <a:prstClr val="white">
                    <a:lumMod val="75000"/>
                  </a:prstClr>
                </a:solidFill>
                <a:effectLst/>
                <a:uLnTx/>
                <a:uFillTx/>
                <a:latin typeface="Arial"/>
                <a:ea typeface="+mn-ea"/>
                <a:cs typeface="+mn-cs"/>
              </a:rPr>
              <a:t>Confidential - Do not distribute</a:t>
            </a:r>
            <a:endParaRPr kumimoji="0" lang="en-US" sz="800" b="0" i="0" u="none" strike="noStrike" kern="1200" cap="none" spc="0" normalizeH="0" baseline="0" noProof="0">
              <a:ln>
                <a:noFill/>
              </a:ln>
              <a:solidFill>
                <a:prstClr val="white">
                  <a:lumMod val="75000"/>
                </a:prstClr>
              </a:solidFill>
              <a:effectLst/>
              <a:uLnTx/>
              <a:uFillTx/>
              <a:latin typeface="Arial"/>
              <a:ea typeface="+mn-ea"/>
              <a:cs typeface="+mn-cs"/>
            </a:endParaRPr>
          </a:p>
        </p:txBody>
      </p:sp>
      <p:sp>
        <p:nvSpPr>
          <p:cNvPr id="3" name="Slide Number Placeholder 4">
            <a:extLst>
              <a:ext uri="{FF2B5EF4-FFF2-40B4-BE49-F238E27FC236}">
                <a16:creationId xmlns:a16="http://schemas.microsoft.com/office/drawing/2014/main" id="{8D2895D2-F3DD-456B-A0C2-317C3B1ACB0E}"/>
              </a:ext>
            </a:extLst>
          </p:cNvPr>
          <p:cNvSpPr>
            <a:spLocks noGrp="1"/>
          </p:cNvSpPr>
          <p:nvPr>
            <p:ph type="sldNum" sz="quarter" idx="4"/>
          </p:nvPr>
        </p:nvSpPr>
        <p:spPr>
          <a:xfrm flipH="1">
            <a:off x="11720416" y="6538988"/>
            <a:ext cx="216000" cy="161925"/>
          </a:xfrm>
          <a:prstGeom prst="rect">
            <a:avLst/>
          </a:prstGeom>
        </p:spPr>
        <p:txBody>
          <a:bodyPr vert="horz" wrap="square" lIns="0" tIns="60944" rIns="0" bIns="60944" numCol="1" anchor="ctr" anchorCtr="0" compatLnSpc="1">
            <a:prstTxWarp prst="textNoShape">
              <a:avLst/>
            </a:prstTxWarp>
            <a:noAutofit/>
          </a:bodyPr>
          <a:lstStyle>
            <a:lvl1pPr algn="r">
              <a:defRPr sz="800" b="0" i="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stStyle>
          <a:p>
            <a:pPr>
              <a:defRPr/>
            </a:pPr>
            <a:fld id="{90CBDC3A-D49F-4631-A8C7-55D59B33E5FA}" type="slidenum">
              <a:rPr lang="en-US" smtClean="0"/>
              <a:pPr>
                <a:defRPr/>
              </a:pPr>
              <a:t>‹#›</a:t>
            </a:fld>
            <a:endParaRPr lang="en-US"/>
          </a:p>
        </p:txBody>
      </p:sp>
    </p:spTree>
    <p:extLst>
      <p:ext uri="{BB962C8B-B14F-4D97-AF65-F5344CB8AC3E}">
        <p14:creationId xmlns:p14="http://schemas.microsoft.com/office/powerpoint/2010/main" val="2453409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F7373B-8F2B-4137-BD06-18EF1455EAD4}"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33214517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D634-B622-8322-9E7B-5CCE74F952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4C9781-8359-0793-6EDF-CB3C722CAC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547616-DF0D-EEFF-7493-D90F13A35E89}"/>
              </a:ext>
            </a:extLst>
          </p:cNvPr>
          <p:cNvSpPr>
            <a:spLocks noGrp="1"/>
          </p:cNvSpPr>
          <p:nvPr>
            <p:ph type="dt" sz="half" idx="10"/>
          </p:nvPr>
        </p:nvSpPr>
        <p:spPr/>
        <p:txBody>
          <a:bodyPr/>
          <a:lstStyle/>
          <a:p>
            <a:fld id="{4987DD5D-D26B-4618-9C92-D88D1EB17236}" type="datetimeFigureOut">
              <a:rPr lang="en-US" smtClean="0"/>
              <a:t>4/12/2023</a:t>
            </a:fld>
            <a:endParaRPr lang="en-US"/>
          </a:p>
        </p:txBody>
      </p:sp>
      <p:sp>
        <p:nvSpPr>
          <p:cNvPr id="5" name="Footer Placeholder 4">
            <a:extLst>
              <a:ext uri="{FF2B5EF4-FFF2-40B4-BE49-F238E27FC236}">
                <a16:creationId xmlns:a16="http://schemas.microsoft.com/office/drawing/2014/main" id="{F5CC0500-3AF7-7E88-2D1F-D2760EF01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1B03B-2EDD-3079-ACE9-882E92658966}"/>
              </a:ext>
            </a:extLst>
          </p:cNvPr>
          <p:cNvSpPr>
            <a:spLocks noGrp="1"/>
          </p:cNvSpPr>
          <p:nvPr>
            <p:ph type="sldNum" sz="quarter" idx="12"/>
          </p:nvPr>
        </p:nvSpPr>
        <p:spPr/>
        <p:txBody>
          <a:bodyPr/>
          <a:lstStyle/>
          <a:p>
            <a:fld id="{1C385B79-6EF9-4488-9E50-0E36C581BFDE}" type="slidenum">
              <a:rPr lang="en-US" smtClean="0"/>
              <a:t>‹#›</a:t>
            </a:fld>
            <a:endParaRPr lang="en-US"/>
          </a:p>
        </p:txBody>
      </p:sp>
    </p:spTree>
    <p:extLst>
      <p:ext uri="{BB962C8B-B14F-4D97-AF65-F5344CB8AC3E}">
        <p14:creationId xmlns:p14="http://schemas.microsoft.com/office/powerpoint/2010/main" val="10850002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4A7E-DEC0-C632-9E50-17E84BEE6E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A7208A-52FA-B4E8-DDEC-8B36504AB3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8C6BB-0536-655E-7CF8-BD25BDB1158A}"/>
              </a:ext>
            </a:extLst>
          </p:cNvPr>
          <p:cNvSpPr>
            <a:spLocks noGrp="1"/>
          </p:cNvSpPr>
          <p:nvPr>
            <p:ph type="dt" sz="half" idx="10"/>
          </p:nvPr>
        </p:nvSpPr>
        <p:spPr/>
        <p:txBody>
          <a:bodyPr/>
          <a:lstStyle/>
          <a:p>
            <a:fld id="{4987DD5D-D26B-4618-9C92-D88D1EB17236}" type="datetimeFigureOut">
              <a:rPr lang="en-US" smtClean="0"/>
              <a:t>4/12/2023</a:t>
            </a:fld>
            <a:endParaRPr lang="en-US"/>
          </a:p>
        </p:txBody>
      </p:sp>
      <p:sp>
        <p:nvSpPr>
          <p:cNvPr id="5" name="Footer Placeholder 4">
            <a:extLst>
              <a:ext uri="{FF2B5EF4-FFF2-40B4-BE49-F238E27FC236}">
                <a16:creationId xmlns:a16="http://schemas.microsoft.com/office/drawing/2014/main" id="{61DB252A-6696-EA98-BD54-F075923E8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E39B4-222F-94B9-92B2-EFF6E9F2006A}"/>
              </a:ext>
            </a:extLst>
          </p:cNvPr>
          <p:cNvSpPr>
            <a:spLocks noGrp="1"/>
          </p:cNvSpPr>
          <p:nvPr>
            <p:ph type="sldNum" sz="quarter" idx="12"/>
          </p:nvPr>
        </p:nvSpPr>
        <p:spPr/>
        <p:txBody>
          <a:bodyPr/>
          <a:lstStyle/>
          <a:p>
            <a:fld id="{1C385B79-6EF9-4488-9E50-0E36C581BFDE}" type="slidenum">
              <a:rPr lang="en-US" smtClean="0"/>
              <a:t>‹#›</a:t>
            </a:fld>
            <a:endParaRPr lang="en-US"/>
          </a:p>
        </p:txBody>
      </p:sp>
    </p:spTree>
    <p:extLst>
      <p:ext uri="{BB962C8B-B14F-4D97-AF65-F5344CB8AC3E}">
        <p14:creationId xmlns:p14="http://schemas.microsoft.com/office/powerpoint/2010/main" val="36271948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218ED-907F-1DB5-2F68-DF82161C0E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231401-D346-97EA-17E7-8D362A0D39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2C10B2-D6A6-9DEA-EB15-934B3346ACE8}"/>
              </a:ext>
            </a:extLst>
          </p:cNvPr>
          <p:cNvSpPr>
            <a:spLocks noGrp="1"/>
          </p:cNvSpPr>
          <p:nvPr>
            <p:ph type="dt" sz="half" idx="10"/>
          </p:nvPr>
        </p:nvSpPr>
        <p:spPr/>
        <p:txBody>
          <a:bodyPr/>
          <a:lstStyle/>
          <a:p>
            <a:fld id="{4987DD5D-D26B-4618-9C92-D88D1EB17236}" type="datetimeFigureOut">
              <a:rPr lang="en-US" smtClean="0"/>
              <a:t>4/12/2023</a:t>
            </a:fld>
            <a:endParaRPr lang="en-US"/>
          </a:p>
        </p:txBody>
      </p:sp>
      <p:sp>
        <p:nvSpPr>
          <p:cNvPr id="5" name="Footer Placeholder 4">
            <a:extLst>
              <a:ext uri="{FF2B5EF4-FFF2-40B4-BE49-F238E27FC236}">
                <a16:creationId xmlns:a16="http://schemas.microsoft.com/office/drawing/2014/main" id="{41DEA85A-B6AE-5A25-44AD-40CFEA38A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66660-4E32-7EF8-8528-F10A6CFA9101}"/>
              </a:ext>
            </a:extLst>
          </p:cNvPr>
          <p:cNvSpPr>
            <a:spLocks noGrp="1"/>
          </p:cNvSpPr>
          <p:nvPr>
            <p:ph type="sldNum" sz="quarter" idx="12"/>
          </p:nvPr>
        </p:nvSpPr>
        <p:spPr/>
        <p:txBody>
          <a:bodyPr/>
          <a:lstStyle/>
          <a:p>
            <a:fld id="{1C385B79-6EF9-4488-9E50-0E36C581BFDE}" type="slidenum">
              <a:rPr lang="en-US" smtClean="0"/>
              <a:t>‹#›</a:t>
            </a:fld>
            <a:endParaRPr lang="en-US"/>
          </a:p>
        </p:txBody>
      </p:sp>
    </p:spTree>
    <p:extLst>
      <p:ext uri="{BB962C8B-B14F-4D97-AF65-F5344CB8AC3E}">
        <p14:creationId xmlns:p14="http://schemas.microsoft.com/office/powerpoint/2010/main" val="35809778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4C52C-BE75-8ADA-2ED9-BF68B8CFB9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0004C-F872-98CE-3E7E-1867A172CE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632EBB-B307-40E4-44E8-51FA2A4BE5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CAD848-AEEE-4808-A100-01003A362360}"/>
              </a:ext>
            </a:extLst>
          </p:cNvPr>
          <p:cNvSpPr>
            <a:spLocks noGrp="1"/>
          </p:cNvSpPr>
          <p:nvPr>
            <p:ph type="dt" sz="half" idx="10"/>
          </p:nvPr>
        </p:nvSpPr>
        <p:spPr/>
        <p:txBody>
          <a:bodyPr/>
          <a:lstStyle/>
          <a:p>
            <a:fld id="{4987DD5D-D26B-4618-9C92-D88D1EB17236}" type="datetimeFigureOut">
              <a:rPr lang="en-US" smtClean="0"/>
              <a:t>4/12/2023</a:t>
            </a:fld>
            <a:endParaRPr lang="en-US"/>
          </a:p>
        </p:txBody>
      </p:sp>
      <p:sp>
        <p:nvSpPr>
          <p:cNvPr id="6" name="Footer Placeholder 5">
            <a:extLst>
              <a:ext uri="{FF2B5EF4-FFF2-40B4-BE49-F238E27FC236}">
                <a16:creationId xmlns:a16="http://schemas.microsoft.com/office/drawing/2014/main" id="{5879258E-8E86-1E6C-47F3-9716AD6D5C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FF631-5B32-F433-3F81-4912C681AC48}"/>
              </a:ext>
            </a:extLst>
          </p:cNvPr>
          <p:cNvSpPr>
            <a:spLocks noGrp="1"/>
          </p:cNvSpPr>
          <p:nvPr>
            <p:ph type="sldNum" sz="quarter" idx="12"/>
          </p:nvPr>
        </p:nvSpPr>
        <p:spPr/>
        <p:txBody>
          <a:bodyPr/>
          <a:lstStyle/>
          <a:p>
            <a:fld id="{1C385B79-6EF9-4488-9E50-0E36C581BFDE}" type="slidenum">
              <a:rPr lang="en-US" smtClean="0"/>
              <a:t>‹#›</a:t>
            </a:fld>
            <a:endParaRPr lang="en-US"/>
          </a:p>
        </p:txBody>
      </p:sp>
    </p:spTree>
    <p:extLst>
      <p:ext uri="{BB962C8B-B14F-4D97-AF65-F5344CB8AC3E}">
        <p14:creationId xmlns:p14="http://schemas.microsoft.com/office/powerpoint/2010/main" val="2527341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B419-2502-9645-3FF6-9FDF364AB2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3AE543-64DC-FD5F-EF32-F5E7051BB4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FF161-2F0A-D822-F88E-DD26635DAC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364927-85EC-F5C8-2A98-BC5CC97FF4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543AC-D568-6F10-DE00-54F363C757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3CA7D-71E1-0651-2736-064032681B89}"/>
              </a:ext>
            </a:extLst>
          </p:cNvPr>
          <p:cNvSpPr>
            <a:spLocks noGrp="1"/>
          </p:cNvSpPr>
          <p:nvPr>
            <p:ph type="dt" sz="half" idx="10"/>
          </p:nvPr>
        </p:nvSpPr>
        <p:spPr/>
        <p:txBody>
          <a:bodyPr/>
          <a:lstStyle/>
          <a:p>
            <a:fld id="{4987DD5D-D26B-4618-9C92-D88D1EB17236}" type="datetimeFigureOut">
              <a:rPr lang="en-US" smtClean="0"/>
              <a:t>4/12/2023</a:t>
            </a:fld>
            <a:endParaRPr lang="en-US"/>
          </a:p>
        </p:txBody>
      </p:sp>
      <p:sp>
        <p:nvSpPr>
          <p:cNvPr id="8" name="Footer Placeholder 7">
            <a:extLst>
              <a:ext uri="{FF2B5EF4-FFF2-40B4-BE49-F238E27FC236}">
                <a16:creationId xmlns:a16="http://schemas.microsoft.com/office/drawing/2014/main" id="{B3C62192-1C4C-A245-193E-0CDE4210DB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B17B44-62F9-FF95-A882-7E91849EF193}"/>
              </a:ext>
            </a:extLst>
          </p:cNvPr>
          <p:cNvSpPr>
            <a:spLocks noGrp="1"/>
          </p:cNvSpPr>
          <p:nvPr>
            <p:ph type="sldNum" sz="quarter" idx="12"/>
          </p:nvPr>
        </p:nvSpPr>
        <p:spPr/>
        <p:txBody>
          <a:bodyPr/>
          <a:lstStyle/>
          <a:p>
            <a:fld id="{1C385B79-6EF9-4488-9E50-0E36C581BFDE}" type="slidenum">
              <a:rPr lang="en-US" smtClean="0"/>
              <a:t>‹#›</a:t>
            </a:fld>
            <a:endParaRPr lang="en-US"/>
          </a:p>
        </p:txBody>
      </p:sp>
    </p:spTree>
    <p:extLst>
      <p:ext uri="{BB962C8B-B14F-4D97-AF65-F5344CB8AC3E}">
        <p14:creationId xmlns:p14="http://schemas.microsoft.com/office/powerpoint/2010/main" val="33661611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582F-59F5-684A-05F8-701CC9E047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9ED76-4F8F-AC00-9A69-59985ACBCFC0}"/>
              </a:ext>
            </a:extLst>
          </p:cNvPr>
          <p:cNvSpPr>
            <a:spLocks noGrp="1"/>
          </p:cNvSpPr>
          <p:nvPr>
            <p:ph type="dt" sz="half" idx="10"/>
          </p:nvPr>
        </p:nvSpPr>
        <p:spPr/>
        <p:txBody>
          <a:bodyPr/>
          <a:lstStyle/>
          <a:p>
            <a:fld id="{4987DD5D-D26B-4618-9C92-D88D1EB17236}" type="datetimeFigureOut">
              <a:rPr lang="en-US" smtClean="0"/>
              <a:t>4/12/2023</a:t>
            </a:fld>
            <a:endParaRPr lang="en-US"/>
          </a:p>
        </p:txBody>
      </p:sp>
      <p:sp>
        <p:nvSpPr>
          <p:cNvPr id="4" name="Footer Placeholder 3">
            <a:extLst>
              <a:ext uri="{FF2B5EF4-FFF2-40B4-BE49-F238E27FC236}">
                <a16:creationId xmlns:a16="http://schemas.microsoft.com/office/drawing/2014/main" id="{AA23CEC1-EE42-3DF8-3637-E7F2A3A292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E36755-832A-4ECD-0683-42390BB9AF53}"/>
              </a:ext>
            </a:extLst>
          </p:cNvPr>
          <p:cNvSpPr>
            <a:spLocks noGrp="1"/>
          </p:cNvSpPr>
          <p:nvPr>
            <p:ph type="sldNum" sz="quarter" idx="12"/>
          </p:nvPr>
        </p:nvSpPr>
        <p:spPr/>
        <p:txBody>
          <a:bodyPr/>
          <a:lstStyle/>
          <a:p>
            <a:fld id="{1C385B79-6EF9-4488-9E50-0E36C581BFDE}" type="slidenum">
              <a:rPr lang="en-US" smtClean="0"/>
              <a:t>‹#›</a:t>
            </a:fld>
            <a:endParaRPr lang="en-US"/>
          </a:p>
        </p:txBody>
      </p:sp>
    </p:spTree>
    <p:extLst>
      <p:ext uri="{BB962C8B-B14F-4D97-AF65-F5344CB8AC3E}">
        <p14:creationId xmlns:p14="http://schemas.microsoft.com/office/powerpoint/2010/main" val="29371938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FFDE21-D35C-C5FD-BCEE-45029C6D2938}"/>
              </a:ext>
            </a:extLst>
          </p:cNvPr>
          <p:cNvSpPr>
            <a:spLocks noGrp="1"/>
          </p:cNvSpPr>
          <p:nvPr>
            <p:ph type="dt" sz="half" idx="10"/>
          </p:nvPr>
        </p:nvSpPr>
        <p:spPr/>
        <p:txBody>
          <a:bodyPr/>
          <a:lstStyle/>
          <a:p>
            <a:fld id="{4987DD5D-D26B-4618-9C92-D88D1EB17236}" type="datetimeFigureOut">
              <a:rPr lang="en-US" smtClean="0"/>
              <a:t>4/12/2023</a:t>
            </a:fld>
            <a:endParaRPr lang="en-US"/>
          </a:p>
        </p:txBody>
      </p:sp>
      <p:sp>
        <p:nvSpPr>
          <p:cNvPr id="3" name="Footer Placeholder 2">
            <a:extLst>
              <a:ext uri="{FF2B5EF4-FFF2-40B4-BE49-F238E27FC236}">
                <a16:creationId xmlns:a16="http://schemas.microsoft.com/office/drawing/2014/main" id="{49DEF628-C0A5-1674-DD9D-8E2570D24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72D1F-3E9C-7EB2-5CA9-C132A93043C5}"/>
              </a:ext>
            </a:extLst>
          </p:cNvPr>
          <p:cNvSpPr>
            <a:spLocks noGrp="1"/>
          </p:cNvSpPr>
          <p:nvPr>
            <p:ph type="sldNum" sz="quarter" idx="12"/>
          </p:nvPr>
        </p:nvSpPr>
        <p:spPr/>
        <p:txBody>
          <a:bodyPr/>
          <a:lstStyle/>
          <a:p>
            <a:fld id="{1C385B79-6EF9-4488-9E50-0E36C581BFDE}" type="slidenum">
              <a:rPr lang="en-US" smtClean="0"/>
              <a:t>‹#›</a:t>
            </a:fld>
            <a:endParaRPr lang="en-US"/>
          </a:p>
        </p:txBody>
      </p:sp>
    </p:spTree>
    <p:extLst>
      <p:ext uri="{BB962C8B-B14F-4D97-AF65-F5344CB8AC3E}">
        <p14:creationId xmlns:p14="http://schemas.microsoft.com/office/powerpoint/2010/main" val="99582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933AC-47E6-1E21-24ED-0561C37C2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E7D80C-EA5D-EF9C-D5AC-5C2C62007F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871396-9470-565A-E883-3DD30AA13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0841D9-F32D-1816-41C8-337F56D1614B}"/>
              </a:ext>
            </a:extLst>
          </p:cNvPr>
          <p:cNvSpPr>
            <a:spLocks noGrp="1"/>
          </p:cNvSpPr>
          <p:nvPr>
            <p:ph type="dt" sz="half" idx="10"/>
          </p:nvPr>
        </p:nvSpPr>
        <p:spPr/>
        <p:txBody>
          <a:bodyPr/>
          <a:lstStyle/>
          <a:p>
            <a:fld id="{4987DD5D-D26B-4618-9C92-D88D1EB17236}" type="datetimeFigureOut">
              <a:rPr lang="en-US" smtClean="0"/>
              <a:t>4/12/2023</a:t>
            </a:fld>
            <a:endParaRPr lang="en-US"/>
          </a:p>
        </p:txBody>
      </p:sp>
      <p:sp>
        <p:nvSpPr>
          <p:cNvPr id="6" name="Footer Placeholder 5">
            <a:extLst>
              <a:ext uri="{FF2B5EF4-FFF2-40B4-BE49-F238E27FC236}">
                <a16:creationId xmlns:a16="http://schemas.microsoft.com/office/drawing/2014/main" id="{3BDC1146-C32F-4C06-3752-13D5221290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C4FFC-2836-579C-58F0-BC091BCD41E2}"/>
              </a:ext>
            </a:extLst>
          </p:cNvPr>
          <p:cNvSpPr>
            <a:spLocks noGrp="1"/>
          </p:cNvSpPr>
          <p:nvPr>
            <p:ph type="sldNum" sz="quarter" idx="12"/>
          </p:nvPr>
        </p:nvSpPr>
        <p:spPr/>
        <p:txBody>
          <a:bodyPr/>
          <a:lstStyle/>
          <a:p>
            <a:fld id="{1C385B79-6EF9-4488-9E50-0E36C581BFDE}" type="slidenum">
              <a:rPr lang="en-US" smtClean="0"/>
              <a:t>‹#›</a:t>
            </a:fld>
            <a:endParaRPr lang="en-US"/>
          </a:p>
        </p:txBody>
      </p:sp>
    </p:spTree>
    <p:extLst>
      <p:ext uri="{BB962C8B-B14F-4D97-AF65-F5344CB8AC3E}">
        <p14:creationId xmlns:p14="http://schemas.microsoft.com/office/powerpoint/2010/main" val="1982225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96AF-0366-E84F-DB43-5A2227F73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6C6D03-5B20-DC01-A3CF-0D7F97D296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E735CE-0D7B-58A2-0DF9-53012ED3E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C1654-192D-E7F9-1432-943EC5F1CEE1}"/>
              </a:ext>
            </a:extLst>
          </p:cNvPr>
          <p:cNvSpPr>
            <a:spLocks noGrp="1"/>
          </p:cNvSpPr>
          <p:nvPr>
            <p:ph type="dt" sz="half" idx="10"/>
          </p:nvPr>
        </p:nvSpPr>
        <p:spPr/>
        <p:txBody>
          <a:bodyPr/>
          <a:lstStyle/>
          <a:p>
            <a:fld id="{4987DD5D-D26B-4618-9C92-D88D1EB17236}" type="datetimeFigureOut">
              <a:rPr lang="en-US" smtClean="0"/>
              <a:t>4/12/2023</a:t>
            </a:fld>
            <a:endParaRPr lang="en-US"/>
          </a:p>
        </p:txBody>
      </p:sp>
      <p:sp>
        <p:nvSpPr>
          <p:cNvPr id="6" name="Footer Placeholder 5">
            <a:extLst>
              <a:ext uri="{FF2B5EF4-FFF2-40B4-BE49-F238E27FC236}">
                <a16:creationId xmlns:a16="http://schemas.microsoft.com/office/drawing/2014/main" id="{E0A96CE6-D19E-8E33-999B-202F060AB4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2A54B-B567-B93D-2CF7-A1E7EB691674}"/>
              </a:ext>
            </a:extLst>
          </p:cNvPr>
          <p:cNvSpPr>
            <a:spLocks noGrp="1"/>
          </p:cNvSpPr>
          <p:nvPr>
            <p:ph type="sldNum" sz="quarter" idx="12"/>
          </p:nvPr>
        </p:nvSpPr>
        <p:spPr/>
        <p:txBody>
          <a:bodyPr/>
          <a:lstStyle/>
          <a:p>
            <a:fld id="{1C385B79-6EF9-4488-9E50-0E36C581BFDE}" type="slidenum">
              <a:rPr lang="en-US" smtClean="0"/>
              <a:t>‹#›</a:t>
            </a:fld>
            <a:endParaRPr lang="en-US"/>
          </a:p>
        </p:txBody>
      </p:sp>
    </p:spTree>
    <p:extLst>
      <p:ext uri="{BB962C8B-B14F-4D97-AF65-F5344CB8AC3E}">
        <p14:creationId xmlns:p14="http://schemas.microsoft.com/office/powerpoint/2010/main" val="4935733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8D63-83EB-73A1-C37B-13A01926E1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BE3E72-99A1-A7CE-2C0F-433A007E59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849523-9B9F-BD53-7997-81EA7FC1ED2F}"/>
              </a:ext>
            </a:extLst>
          </p:cNvPr>
          <p:cNvSpPr>
            <a:spLocks noGrp="1"/>
          </p:cNvSpPr>
          <p:nvPr>
            <p:ph type="dt" sz="half" idx="10"/>
          </p:nvPr>
        </p:nvSpPr>
        <p:spPr/>
        <p:txBody>
          <a:bodyPr/>
          <a:lstStyle/>
          <a:p>
            <a:fld id="{4987DD5D-D26B-4618-9C92-D88D1EB17236}" type="datetimeFigureOut">
              <a:rPr lang="en-US" smtClean="0"/>
              <a:t>4/12/2023</a:t>
            </a:fld>
            <a:endParaRPr lang="en-US"/>
          </a:p>
        </p:txBody>
      </p:sp>
      <p:sp>
        <p:nvSpPr>
          <p:cNvPr id="5" name="Footer Placeholder 4">
            <a:extLst>
              <a:ext uri="{FF2B5EF4-FFF2-40B4-BE49-F238E27FC236}">
                <a16:creationId xmlns:a16="http://schemas.microsoft.com/office/drawing/2014/main" id="{B4492A49-9E2D-FB94-EEF4-1A93D5E2B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43C36-F3C9-07F8-BEEC-1280E8C39032}"/>
              </a:ext>
            </a:extLst>
          </p:cNvPr>
          <p:cNvSpPr>
            <a:spLocks noGrp="1"/>
          </p:cNvSpPr>
          <p:nvPr>
            <p:ph type="sldNum" sz="quarter" idx="12"/>
          </p:nvPr>
        </p:nvSpPr>
        <p:spPr/>
        <p:txBody>
          <a:bodyPr/>
          <a:lstStyle/>
          <a:p>
            <a:fld id="{1C385B79-6EF9-4488-9E50-0E36C581BFDE}" type="slidenum">
              <a:rPr lang="en-US" smtClean="0"/>
              <a:t>‹#›</a:t>
            </a:fld>
            <a:endParaRPr lang="en-US"/>
          </a:p>
        </p:txBody>
      </p:sp>
    </p:spTree>
    <p:extLst>
      <p:ext uri="{BB962C8B-B14F-4D97-AF65-F5344CB8AC3E}">
        <p14:creationId xmlns:p14="http://schemas.microsoft.com/office/powerpoint/2010/main" val="3333202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F7373B-8F2B-4137-BD06-18EF1455EAD4}" type="datetimeFigureOut">
              <a:rPr lang="en-US" smtClean="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33288106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6EF52B-352D-C13D-2144-47B5E9F021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E2869B-0860-A110-3376-093653EB91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C4C83-F45A-F849-597F-F499202C9300}"/>
              </a:ext>
            </a:extLst>
          </p:cNvPr>
          <p:cNvSpPr>
            <a:spLocks noGrp="1"/>
          </p:cNvSpPr>
          <p:nvPr>
            <p:ph type="dt" sz="half" idx="10"/>
          </p:nvPr>
        </p:nvSpPr>
        <p:spPr/>
        <p:txBody>
          <a:bodyPr/>
          <a:lstStyle/>
          <a:p>
            <a:fld id="{4987DD5D-D26B-4618-9C92-D88D1EB17236}" type="datetimeFigureOut">
              <a:rPr lang="en-US" smtClean="0"/>
              <a:t>4/12/2023</a:t>
            </a:fld>
            <a:endParaRPr lang="en-US"/>
          </a:p>
        </p:txBody>
      </p:sp>
      <p:sp>
        <p:nvSpPr>
          <p:cNvPr id="5" name="Footer Placeholder 4">
            <a:extLst>
              <a:ext uri="{FF2B5EF4-FFF2-40B4-BE49-F238E27FC236}">
                <a16:creationId xmlns:a16="http://schemas.microsoft.com/office/drawing/2014/main" id="{B869E519-4B18-16F5-C3F0-42496ADFDE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DAE14F-024D-0707-49D7-0C3D6DC8BFA1}"/>
              </a:ext>
            </a:extLst>
          </p:cNvPr>
          <p:cNvSpPr>
            <a:spLocks noGrp="1"/>
          </p:cNvSpPr>
          <p:nvPr>
            <p:ph type="sldNum" sz="quarter" idx="12"/>
          </p:nvPr>
        </p:nvSpPr>
        <p:spPr/>
        <p:txBody>
          <a:bodyPr/>
          <a:lstStyle/>
          <a:p>
            <a:fld id="{1C385B79-6EF9-4488-9E50-0E36C581BFDE}" type="slidenum">
              <a:rPr lang="en-US" smtClean="0"/>
              <a:t>‹#›</a:t>
            </a:fld>
            <a:endParaRPr lang="en-US"/>
          </a:p>
        </p:txBody>
      </p:sp>
    </p:spTree>
    <p:extLst>
      <p:ext uri="{BB962C8B-B14F-4D97-AF65-F5344CB8AC3E}">
        <p14:creationId xmlns:p14="http://schemas.microsoft.com/office/powerpoint/2010/main" val="2001686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F7373B-8F2B-4137-BD06-18EF1455EAD4}" type="datetimeFigureOut">
              <a:rPr lang="en-US" smtClean="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391266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F7373B-8F2B-4137-BD06-18EF1455EAD4}" type="datetimeFigureOut">
              <a:rPr lang="en-US" smtClean="0"/>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1586354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F7373B-8F2B-4137-BD06-18EF1455EAD4}"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1663414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F7373B-8F2B-4137-BD06-18EF1455EAD4}"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D0550E-F1F5-4509-8517-8C53EC8D352E}" type="slidenum">
              <a:rPr lang="en-US" smtClean="0"/>
              <a:t>‹#›</a:t>
            </a:fld>
            <a:endParaRPr lang="en-US"/>
          </a:p>
        </p:txBody>
      </p:sp>
    </p:spTree>
    <p:extLst>
      <p:ext uri="{BB962C8B-B14F-4D97-AF65-F5344CB8AC3E}">
        <p14:creationId xmlns:p14="http://schemas.microsoft.com/office/powerpoint/2010/main" val="24517154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FF7373B-8F2B-4137-BD06-18EF1455EAD4}" type="datetimeFigureOut">
              <a:rPr lang="en-US" smtClean="0"/>
              <a:t>4/12/2023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3D0550E-F1F5-4509-8517-8C53EC8D352E}" type="slidenum">
              <a:rPr lang="en-US" smtClean="0"/>
              <a:t>‹#›</a:t>
            </a:fld>
            <a:endParaRPr lang="en-US"/>
          </a:p>
        </p:txBody>
      </p:sp>
    </p:spTree>
    <p:extLst>
      <p:ext uri="{BB962C8B-B14F-4D97-AF65-F5344CB8AC3E}">
        <p14:creationId xmlns:p14="http://schemas.microsoft.com/office/powerpoint/2010/main" val="361052267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720"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8" r:id="rId27"/>
    <p:sldLayoutId id="2147483719"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023DE9-1133-33E6-97DA-210011A2E8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55F5A4-4A80-1CF2-4A05-95584FAF4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9D041-895C-1765-7F95-57DCFE86AA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7DD5D-D26B-4618-9C92-D88D1EB17236}" type="datetimeFigureOut">
              <a:rPr lang="en-US" smtClean="0"/>
              <a:t>4/12/2023</a:t>
            </a:fld>
            <a:endParaRPr lang="en-US"/>
          </a:p>
        </p:txBody>
      </p:sp>
      <p:sp>
        <p:nvSpPr>
          <p:cNvPr id="5" name="Footer Placeholder 4">
            <a:extLst>
              <a:ext uri="{FF2B5EF4-FFF2-40B4-BE49-F238E27FC236}">
                <a16:creationId xmlns:a16="http://schemas.microsoft.com/office/drawing/2014/main" id="{C122F794-4F14-56D5-9C58-61C198D607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32717B-D886-D396-C7DB-9C3F73C84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85B79-6EF9-4488-9E50-0E36C581BFDE}" type="slidenum">
              <a:rPr lang="en-US" smtClean="0"/>
              <a:t>‹#›</a:t>
            </a:fld>
            <a:endParaRPr lang="en-US"/>
          </a:p>
        </p:txBody>
      </p:sp>
    </p:spTree>
    <p:extLst>
      <p:ext uri="{BB962C8B-B14F-4D97-AF65-F5344CB8AC3E}">
        <p14:creationId xmlns:p14="http://schemas.microsoft.com/office/powerpoint/2010/main" val="26002997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person in a garment&#10;&#10;Description automatically generated with low confidence">
            <a:extLst>
              <a:ext uri="{FF2B5EF4-FFF2-40B4-BE49-F238E27FC236}">
                <a16:creationId xmlns:a16="http://schemas.microsoft.com/office/drawing/2014/main" id="{228E615A-9087-0515-AA2C-45EBA2A04D1E}"/>
              </a:ext>
            </a:extLst>
          </p:cNvPr>
          <p:cNvPicPr>
            <a:picLocks noChangeAspect="1"/>
          </p:cNvPicPr>
          <p:nvPr/>
        </p:nvPicPr>
        <p:blipFill rotWithShape="1">
          <a:blip r:embed="rId3"/>
          <a:srcRect l="40255" r="10770"/>
          <a:stretch/>
        </p:blipFill>
        <p:spPr>
          <a:xfrm>
            <a:off x="8833282" y="10"/>
            <a:ext cx="3358718" cy="6857990"/>
          </a:xfrm>
          <a:prstGeom prst="rect">
            <a:avLst/>
          </a:prstGeom>
        </p:spPr>
      </p:pic>
      <p:sp>
        <p:nvSpPr>
          <p:cNvPr id="5" name="Subtitle 2">
            <a:extLst>
              <a:ext uri="{FF2B5EF4-FFF2-40B4-BE49-F238E27FC236}">
                <a16:creationId xmlns:a16="http://schemas.microsoft.com/office/drawing/2014/main" id="{7E3A1D36-B752-0358-8F36-1D0CC09D30B2}"/>
              </a:ext>
            </a:extLst>
          </p:cNvPr>
          <p:cNvSpPr txBox="1">
            <a:spLocks/>
          </p:cNvSpPr>
          <p:nvPr/>
        </p:nvSpPr>
        <p:spPr>
          <a:xfrm>
            <a:off x="-306462" y="5726962"/>
            <a:ext cx="7735824" cy="754025"/>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3" name="Subtitle 2">
            <a:extLst>
              <a:ext uri="{FF2B5EF4-FFF2-40B4-BE49-F238E27FC236}">
                <a16:creationId xmlns:a16="http://schemas.microsoft.com/office/drawing/2014/main" id="{DC11DD09-FB8E-DE03-26FF-61809C8689B5}"/>
              </a:ext>
            </a:extLst>
          </p:cNvPr>
          <p:cNvSpPr>
            <a:spLocks noGrp="1"/>
          </p:cNvSpPr>
          <p:nvPr>
            <p:ph type="subTitle" idx="1"/>
          </p:nvPr>
        </p:nvSpPr>
        <p:spPr>
          <a:xfrm>
            <a:off x="-306462" y="1513377"/>
            <a:ext cx="7735824" cy="754025"/>
          </a:xfrm>
        </p:spPr>
        <p:txBody>
          <a:bodyPr>
            <a:normAutofit/>
          </a:bodyPr>
          <a:lstStyle/>
          <a:p>
            <a:r>
              <a:rPr lang="en-US" dirty="0"/>
              <a:t>Change Management Project </a:t>
            </a:r>
          </a:p>
        </p:txBody>
      </p:sp>
      <p:sp>
        <p:nvSpPr>
          <p:cNvPr id="2" name="Title 1">
            <a:extLst>
              <a:ext uri="{FF2B5EF4-FFF2-40B4-BE49-F238E27FC236}">
                <a16:creationId xmlns:a16="http://schemas.microsoft.com/office/drawing/2014/main" id="{EA4C5D69-6AA0-F761-5B17-82FF123D6A47}"/>
              </a:ext>
            </a:extLst>
          </p:cNvPr>
          <p:cNvSpPr>
            <a:spLocks noGrp="1"/>
          </p:cNvSpPr>
          <p:nvPr>
            <p:ph type="ctrTitle"/>
          </p:nvPr>
        </p:nvSpPr>
        <p:spPr>
          <a:xfrm>
            <a:off x="-509193" y="2509532"/>
            <a:ext cx="7735824" cy="1641490"/>
          </a:xfrm>
        </p:spPr>
        <p:txBody>
          <a:bodyPr>
            <a:normAutofit/>
          </a:bodyPr>
          <a:lstStyle/>
          <a:p>
            <a:r>
              <a:rPr lang="en-US" dirty="0"/>
              <a:t>Workflow</a:t>
            </a:r>
          </a:p>
        </p:txBody>
      </p:sp>
      <p:sp>
        <p:nvSpPr>
          <p:cNvPr id="6" name="Rectangle 5">
            <a:extLst>
              <a:ext uri="{FF2B5EF4-FFF2-40B4-BE49-F238E27FC236}">
                <a16:creationId xmlns:a16="http://schemas.microsoft.com/office/drawing/2014/main" id="{B5519E35-AA59-9E5F-B9F8-4F838FA8A1F0}"/>
              </a:ext>
            </a:extLst>
          </p:cNvPr>
          <p:cNvSpPr/>
          <p:nvPr/>
        </p:nvSpPr>
        <p:spPr>
          <a:xfrm>
            <a:off x="2852885" y="384571"/>
            <a:ext cx="4125040"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Galactics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TextBox 6">
            <a:extLst>
              <a:ext uri="{FF2B5EF4-FFF2-40B4-BE49-F238E27FC236}">
                <a16:creationId xmlns:a16="http://schemas.microsoft.com/office/drawing/2014/main" id="{A1D7420B-D333-8B6F-1FDF-BB16B0C6718B}"/>
              </a:ext>
            </a:extLst>
          </p:cNvPr>
          <p:cNvSpPr txBox="1"/>
          <p:nvPr/>
        </p:nvSpPr>
        <p:spPr>
          <a:xfrm>
            <a:off x="4020219" y="4194122"/>
            <a:ext cx="4394447" cy="1477328"/>
          </a:xfrm>
          <a:prstGeom prst="rect">
            <a:avLst/>
          </a:prstGeom>
          <a:noFill/>
        </p:spPr>
        <p:txBody>
          <a:bodyPr wrap="square" rtlCol="0">
            <a:spAutoFit/>
          </a:bodyPr>
          <a:lstStyle/>
          <a:p>
            <a:r>
              <a:rPr lang="en-US" dirty="0"/>
              <a:t>Jordy Ruiz</a:t>
            </a:r>
          </a:p>
          <a:p>
            <a:r>
              <a:rPr lang="en-US" dirty="0"/>
              <a:t>Katherine Arauz</a:t>
            </a:r>
          </a:p>
          <a:p>
            <a:r>
              <a:rPr lang="en-US" dirty="0"/>
              <a:t>Mabel Alvarez</a:t>
            </a:r>
          </a:p>
          <a:p>
            <a:r>
              <a:rPr lang="en-US" dirty="0"/>
              <a:t>Brian Betancurth </a:t>
            </a:r>
          </a:p>
          <a:p>
            <a:r>
              <a:rPr lang="en-US" dirty="0"/>
              <a:t>Gilberto Matos </a:t>
            </a:r>
          </a:p>
        </p:txBody>
      </p:sp>
    </p:spTree>
    <p:extLst>
      <p:ext uri="{BB962C8B-B14F-4D97-AF65-F5344CB8AC3E}">
        <p14:creationId xmlns:p14="http://schemas.microsoft.com/office/powerpoint/2010/main" val="2086451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4C8181F-B532-C0E3-2A4A-695FADC214A3}"/>
              </a:ext>
            </a:extLst>
          </p:cNvPr>
          <p:cNvSpPr>
            <a:spLocks noGrp="1"/>
          </p:cNvSpPr>
          <p:nvPr>
            <p:ph type="title"/>
          </p:nvPr>
        </p:nvSpPr>
        <p:spPr>
          <a:xfrm>
            <a:off x="838200" y="365125"/>
            <a:ext cx="7958667" cy="1137104"/>
          </a:xfrm>
        </p:spPr>
        <p:txBody>
          <a:bodyPr anchor="b">
            <a:normAutofit/>
          </a:bodyPr>
          <a:lstStyle/>
          <a:p>
            <a:r>
              <a:rPr lang="en-US" sz="3700">
                <a:solidFill>
                  <a:schemeClr val="tx1">
                    <a:lumMod val="95000"/>
                  </a:schemeClr>
                </a:solidFill>
              </a:rPr>
              <a:t>Change Management Project - Workflow</a:t>
            </a:r>
          </a:p>
        </p:txBody>
      </p:sp>
      <p:sp>
        <p:nvSpPr>
          <p:cNvPr id="4" name="Rectangle 3">
            <a:extLst>
              <a:ext uri="{FF2B5EF4-FFF2-40B4-BE49-F238E27FC236}">
                <a16:creationId xmlns:a16="http://schemas.microsoft.com/office/drawing/2014/main" id="{47BBB25C-E871-6BEE-4DFC-D2B3FE4BAFE1}"/>
              </a:ext>
            </a:extLst>
          </p:cNvPr>
          <p:cNvSpPr/>
          <p:nvPr/>
        </p:nvSpPr>
        <p:spPr>
          <a:xfrm>
            <a:off x="7195126" y="97828"/>
            <a:ext cx="4996873" cy="6580063"/>
          </a:xfrm>
          <a:prstGeom prst="rect">
            <a:avLst/>
          </a:prstGeom>
          <a:blipFill dpi="0" rotWithShape="1">
            <a:blip r:embed="rId3">
              <a:alphaModFix amt="32000"/>
              <a:extLst>
                <a:ext uri="{28A0092B-C50C-407E-A947-70E740481C1C}">
                  <a14:useLocalDpi xmlns:a14="http://schemas.microsoft.com/office/drawing/2010/main" val="0"/>
                </a:ext>
              </a:extLst>
            </a:blip>
            <a:srcRect/>
            <a:stretch>
              <a:fillRect l="-326" r="3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B58B04-7705-6C23-CC6C-F42DA82899BB}"/>
              </a:ext>
            </a:extLst>
          </p:cNvPr>
          <p:cNvSpPr>
            <a:spLocks noGrp="1"/>
          </p:cNvSpPr>
          <p:nvPr>
            <p:ph idx="1"/>
          </p:nvPr>
        </p:nvSpPr>
        <p:spPr>
          <a:xfrm>
            <a:off x="838200" y="1825625"/>
            <a:ext cx="7958667" cy="4351338"/>
          </a:xfrm>
        </p:spPr>
        <p:txBody>
          <a:bodyPr>
            <a:normAutofit/>
          </a:bodyPr>
          <a:lstStyle/>
          <a:p>
            <a:r>
              <a:rPr lang="en-US" sz="2400" dirty="0">
                <a:solidFill>
                  <a:schemeClr val="tx1">
                    <a:lumMod val="95000"/>
                  </a:schemeClr>
                </a:solidFill>
              </a:rPr>
              <a:t>Under the direction of Accenture, we are currently working with different forms that allows to plan, analyze and manage the implementation of the Workflow process in the different departments of the Bank</a:t>
            </a:r>
          </a:p>
          <a:p>
            <a:r>
              <a:rPr lang="en-US" sz="2400" dirty="0">
                <a:solidFill>
                  <a:schemeClr val="tx1">
                    <a:lumMod val="95000"/>
                  </a:schemeClr>
                </a:solidFill>
              </a:rPr>
              <a:t>Forms : </a:t>
            </a:r>
          </a:p>
          <a:p>
            <a:endParaRPr lang="en-US" sz="2400" dirty="0">
              <a:solidFill>
                <a:schemeClr val="tx1">
                  <a:lumMod val="95000"/>
                </a:schemeClr>
              </a:solidFill>
            </a:endParaRPr>
          </a:p>
          <a:p>
            <a:r>
              <a:rPr lang="en-US" sz="2400" dirty="0">
                <a:solidFill>
                  <a:schemeClr val="tx1">
                    <a:lumMod val="95000"/>
                  </a:schemeClr>
                </a:solidFill>
              </a:rPr>
              <a:t>- Ficha Recogida Informacion: Breakdown of the workflow process to be implemented and their respectively areas of impact </a:t>
            </a:r>
          </a:p>
        </p:txBody>
      </p:sp>
    </p:spTree>
    <p:extLst>
      <p:ext uri="{BB962C8B-B14F-4D97-AF65-F5344CB8AC3E}">
        <p14:creationId xmlns:p14="http://schemas.microsoft.com/office/powerpoint/2010/main" val="1240474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B90342-2F94-4AE2-EC2F-43ECBB8B94B3}"/>
              </a:ext>
            </a:extLst>
          </p:cNvPr>
          <p:cNvSpPr>
            <a:spLocks noGrp="1"/>
          </p:cNvSpPr>
          <p:nvPr>
            <p:ph type="title"/>
          </p:nvPr>
        </p:nvSpPr>
        <p:spPr>
          <a:xfrm>
            <a:off x="471056" y="260542"/>
            <a:ext cx="5994400" cy="2506972"/>
          </a:xfrm>
        </p:spPr>
        <p:txBody>
          <a:bodyPr vert="horz" wrap="square" lIns="91440" tIns="45720" rIns="91440" bIns="45720" rtlCol="0" anchor="t">
            <a:normAutofit/>
          </a:bodyPr>
          <a:lstStyle/>
          <a:p>
            <a:pPr algn="ctr"/>
            <a:r>
              <a:rPr lang="en-US" sz="40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Change Management Project  Workflow</a:t>
            </a:r>
          </a:p>
        </p:txBody>
      </p:sp>
      <p:pic>
        <p:nvPicPr>
          <p:cNvPr id="8" name="Picture 7" descr="Graphical user interface, table&#10;&#10;Description automatically generated">
            <a:extLst>
              <a:ext uri="{FF2B5EF4-FFF2-40B4-BE49-F238E27FC236}">
                <a16:creationId xmlns:a16="http://schemas.microsoft.com/office/drawing/2014/main" id="{0611E0B5-D370-C930-5729-EBE7E64B389F}"/>
              </a:ext>
            </a:extLst>
          </p:cNvPr>
          <p:cNvPicPr>
            <a:picLocks noChangeAspect="1"/>
          </p:cNvPicPr>
          <p:nvPr/>
        </p:nvPicPr>
        <p:blipFill>
          <a:blip r:embed="rId3"/>
          <a:stretch>
            <a:fillRect/>
          </a:stretch>
        </p:blipFill>
        <p:spPr>
          <a:xfrm>
            <a:off x="6708676" y="1198437"/>
            <a:ext cx="5090805" cy="5078076"/>
          </a:xfrm>
          <a:prstGeom prst="rect">
            <a:avLst/>
          </a:prstGeom>
        </p:spPr>
      </p:pic>
      <p:sp>
        <p:nvSpPr>
          <p:cNvPr id="9" name="TextBox 8">
            <a:extLst>
              <a:ext uri="{FF2B5EF4-FFF2-40B4-BE49-F238E27FC236}">
                <a16:creationId xmlns:a16="http://schemas.microsoft.com/office/drawing/2014/main" id="{FCAFB127-2DA5-1701-98ED-0FA209B30875}"/>
              </a:ext>
            </a:extLst>
          </p:cNvPr>
          <p:cNvSpPr txBox="1"/>
          <p:nvPr/>
        </p:nvSpPr>
        <p:spPr>
          <a:xfrm>
            <a:off x="1136342" y="2583313"/>
            <a:ext cx="4959658" cy="2308324"/>
          </a:xfrm>
          <a:prstGeom prst="rect">
            <a:avLst/>
          </a:prstGeom>
          <a:noFill/>
        </p:spPr>
        <p:txBody>
          <a:bodyPr wrap="square" rtlCol="0">
            <a:spAutoFit/>
          </a:bodyPr>
          <a:lstStyle/>
          <a:p>
            <a:r>
              <a:rPr lang="en-US" dirty="0"/>
              <a:t>With this form, we broke down the workflow implementation in three different phases: </a:t>
            </a:r>
          </a:p>
          <a:p>
            <a:endParaRPr lang="en-US" dirty="0"/>
          </a:p>
          <a:p>
            <a:r>
              <a:rPr lang="en-US" dirty="0"/>
              <a:t>Phase 1 – (Live) – Feb 28 2023</a:t>
            </a:r>
          </a:p>
          <a:p>
            <a:endParaRPr lang="en-US" dirty="0"/>
          </a:p>
          <a:p>
            <a:r>
              <a:rPr lang="en-US" dirty="0"/>
              <a:t>Phase 2 – (in process) – July 31 2023</a:t>
            </a:r>
          </a:p>
          <a:p>
            <a:endParaRPr lang="en-US" dirty="0"/>
          </a:p>
          <a:p>
            <a:r>
              <a:rPr lang="en-US" dirty="0"/>
              <a:t>Phase 3 – (Planning) – October 31 2023 </a:t>
            </a:r>
          </a:p>
        </p:txBody>
      </p:sp>
    </p:spTree>
    <p:extLst>
      <p:ext uri="{BB962C8B-B14F-4D97-AF65-F5344CB8AC3E}">
        <p14:creationId xmlns:p14="http://schemas.microsoft.com/office/powerpoint/2010/main" val="814695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D288-9A3D-A81E-3831-7351DA652DFB}"/>
              </a:ext>
            </a:extLst>
          </p:cNvPr>
          <p:cNvSpPr>
            <a:spLocks noGrp="1"/>
          </p:cNvSpPr>
          <p:nvPr>
            <p:ph type="title"/>
          </p:nvPr>
        </p:nvSpPr>
        <p:spPr/>
        <p:txBody>
          <a:bodyPr/>
          <a:lstStyle/>
          <a:p>
            <a:r>
              <a:rPr lang="en-US" dirty="0"/>
              <a:t>Workflows per phase </a:t>
            </a:r>
          </a:p>
        </p:txBody>
      </p:sp>
      <p:sp>
        <p:nvSpPr>
          <p:cNvPr id="3" name="Content Placeholder 2">
            <a:extLst>
              <a:ext uri="{FF2B5EF4-FFF2-40B4-BE49-F238E27FC236}">
                <a16:creationId xmlns:a16="http://schemas.microsoft.com/office/drawing/2014/main" id="{E14BC852-C1E5-55AE-88B6-5CA6768E4F7B}"/>
              </a:ext>
            </a:extLst>
          </p:cNvPr>
          <p:cNvSpPr>
            <a:spLocks noGrp="1"/>
          </p:cNvSpPr>
          <p:nvPr>
            <p:ph idx="1"/>
          </p:nvPr>
        </p:nvSpPr>
        <p:spPr>
          <a:xfrm>
            <a:off x="630315" y="1825625"/>
            <a:ext cx="3835153" cy="4351338"/>
          </a:xfrm>
        </p:spPr>
        <p:txBody>
          <a:bodyPr>
            <a:normAutofit/>
          </a:bodyPr>
          <a:lstStyle/>
          <a:p>
            <a:r>
              <a:rPr lang="en-US" sz="1800" dirty="0"/>
              <a:t>       </a:t>
            </a:r>
            <a:r>
              <a:rPr lang="en-US" sz="3200" dirty="0"/>
              <a:t>Phase 1</a:t>
            </a:r>
          </a:p>
          <a:p>
            <a:pPr>
              <a:buFont typeface="Wingdings" panose="05000000000000000000" pitchFamily="2" charset="2"/>
              <a:buChar char="§"/>
            </a:pPr>
            <a:r>
              <a:rPr lang="en-US" sz="1800" dirty="0"/>
              <a:t> Remove Dormant Acct Status</a:t>
            </a:r>
          </a:p>
          <a:p>
            <a:pPr>
              <a:buFont typeface="Wingdings" panose="05000000000000000000" pitchFamily="2" charset="2"/>
              <a:buChar char="§"/>
            </a:pPr>
            <a:r>
              <a:rPr lang="en-US" sz="1800" dirty="0"/>
              <a:t>Debit Card Limit Increase</a:t>
            </a:r>
          </a:p>
          <a:p>
            <a:pPr>
              <a:buFont typeface="Wingdings" panose="05000000000000000000" pitchFamily="2" charset="2"/>
              <a:buChar char="§"/>
            </a:pPr>
            <a:r>
              <a:rPr lang="en-US" sz="1800" dirty="0"/>
              <a:t>Place a deposit hold</a:t>
            </a:r>
          </a:p>
          <a:p>
            <a:pPr>
              <a:buFont typeface="Wingdings" panose="05000000000000000000" pitchFamily="2" charset="2"/>
              <a:buChar char="§"/>
            </a:pPr>
            <a:r>
              <a:rPr lang="en-US" sz="1800" dirty="0"/>
              <a:t>Remove a deposit hold</a:t>
            </a:r>
          </a:p>
          <a:p>
            <a:pPr>
              <a:buFont typeface="Wingdings" panose="05000000000000000000" pitchFamily="2" charset="2"/>
              <a:buChar char="§"/>
            </a:pPr>
            <a:r>
              <a:rPr lang="en-US" sz="1800" dirty="0"/>
              <a:t>Security Questions Maintenance</a:t>
            </a:r>
          </a:p>
          <a:p>
            <a:pPr>
              <a:buFont typeface="Wingdings" panose="05000000000000000000" pitchFamily="2" charset="2"/>
              <a:buChar char="§"/>
            </a:pPr>
            <a:r>
              <a:rPr lang="en-US" sz="1800" dirty="0"/>
              <a:t>Close a Deposit account (Not CD’s)</a:t>
            </a:r>
          </a:p>
          <a:p>
            <a:pPr marL="0" indent="0">
              <a:buNone/>
            </a:pPr>
            <a:endParaRPr lang="en-US" sz="1800" dirty="0"/>
          </a:p>
        </p:txBody>
      </p:sp>
      <p:sp>
        <p:nvSpPr>
          <p:cNvPr id="5" name="Content Placeholder 2">
            <a:extLst>
              <a:ext uri="{FF2B5EF4-FFF2-40B4-BE49-F238E27FC236}">
                <a16:creationId xmlns:a16="http://schemas.microsoft.com/office/drawing/2014/main" id="{C31CB6AE-0222-3D50-F9E4-7D5FEA2DE0E0}"/>
              </a:ext>
            </a:extLst>
          </p:cNvPr>
          <p:cNvSpPr txBox="1">
            <a:spLocks/>
          </p:cNvSpPr>
          <p:nvPr/>
        </p:nvSpPr>
        <p:spPr>
          <a:xfrm>
            <a:off x="8300621" y="1860551"/>
            <a:ext cx="38351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       </a:t>
            </a:r>
            <a:r>
              <a:rPr lang="en-US" sz="3200" dirty="0"/>
              <a:t>Phase 3</a:t>
            </a:r>
          </a:p>
          <a:p>
            <a:pPr>
              <a:buFont typeface="Wingdings" panose="05000000000000000000" pitchFamily="2" charset="2"/>
              <a:buChar char="§"/>
            </a:pPr>
            <a:r>
              <a:rPr lang="en-US" sz="1800" dirty="0"/>
              <a:t>Change of Address</a:t>
            </a:r>
          </a:p>
          <a:p>
            <a:pPr>
              <a:buFont typeface="Wingdings" panose="05000000000000000000" pitchFamily="2" charset="2"/>
              <a:buChar char="§"/>
            </a:pPr>
            <a:r>
              <a:rPr lang="en-US" sz="1800" dirty="0"/>
              <a:t>Debit Card Activation</a:t>
            </a:r>
          </a:p>
          <a:p>
            <a:pPr>
              <a:buFont typeface="Wingdings" panose="05000000000000000000" pitchFamily="2" charset="2"/>
              <a:buChar char="§"/>
            </a:pPr>
            <a:r>
              <a:rPr lang="en-US" sz="1800" dirty="0"/>
              <a:t>Remove Temporal Debit Card Increases</a:t>
            </a:r>
          </a:p>
          <a:p>
            <a:pPr>
              <a:buFont typeface="Wingdings" panose="05000000000000000000" pitchFamily="2" charset="2"/>
              <a:buChar char="§"/>
            </a:pPr>
            <a:r>
              <a:rPr lang="en-US" sz="1800" dirty="0"/>
              <a:t>Account Closing (Fee Removal)</a:t>
            </a:r>
          </a:p>
          <a:p>
            <a:pPr>
              <a:buFont typeface="Wingdings" panose="05000000000000000000" pitchFamily="2" charset="2"/>
              <a:buChar char="§"/>
            </a:pPr>
            <a:r>
              <a:rPr lang="en-US" sz="1800" dirty="0"/>
              <a:t>Interest Bearing Change</a:t>
            </a:r>
          </a:p>
          <a:p>
            <a:pPr marL="0" indent="0">
              <a:buNone/>
            </a:pPr>
            <a:endParaRPr lang="en-US" sz="1800" dirty="0"/>
          </a:p>
          <a:p>
            <a:pPr marL="0" indent="0">
              <a:buFont typeface="Arial" panose="020B0604020202020204" pitchFamily="34" charset="0"/>
              <a:buNone/>
            </a:pPr>
            <a:endParaRPr lang="en-US" sz="1800" dirty="0"/>
          </a:p>
        </p:txBody>
      </p:sp>
      <p:sp>
        <p:nvSpPr>
          <p:cNvPr id="6" name="Content Placeholder 2">
            <a:extLst>
              <a:ext uri="{FF2B5EF4-FFF2-40B4-BE49-F238E27FC236}">
                <a16:creationId xmlns:a16="http://schemas.microsoft.com/office/drawing/2014/main" id="{66C0C1A8-BD5A-82F0-B5D6-525046372961}"/>
              </a:ext>
            </a:extLst>
          </p:cNvPr>
          <p:cNvSpPr txBox="1">
            <a:spLocks/>
          </p:cNvSpPr>
          <p:nvPr/>
        </p:nvSpPr>
        <p:spPr>
          <a:xfrm>
            <a:off x="4465468" y="1843088"/>
            <a:ext cx="38351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       </a:t>
            </a:r>
            <a:r>
              <a:rPr lang="en-US" sz="3200" dirty="0"/>
              <a:t>Phase 2</a:t>
            </a:r>
          </a:p>
          <a:p>
            <a:pPr>
              <a:buFont typeface="Wingdings" panose="05000000000000000000" pitchFamily="2" charset="2"/>
              <a:buChar char="§"/>
            </a:pPr>
            <a:r>
              <a:rPr lang="en-US" sz="1800" dirty="0"/>
              <a:t> Close CD accounts</a:t>
            </a:r>
          </a:p>
          <a:p>
            <a:pPr>
              <a:buFont typeface="Wingdings" panose="05000000000000000000" pitchFamily="2" charset="2"/>
              <a:buChar char="§"/>
            </a:pPr>
            <a:r>
              <a:rPr lang="en-US" sz="1800" dirty="0"/>
              <a:t>Foreign Tin Maintenance</a:t>
            </a:r>
          </a:p>
          <a:p>
            <a:pPr>
              <a:buFont typeface="Wingdings" panose="05000000000000000000" pitchFamily="2" charset="2"/>
              <a:buChar char="§"/>
            </a:pPr>
            <a:r>
              <a:rPr lang="en-US" sz="1800" dirty="0"/>
              <a:t>Automatic Fund Transfer</a:t>
            </a:r>
          </a:p>
          <a:p>
            <a:pPr>
              <a:buFont typeface="Wingdings" panose="05000000000000000000" pitchFamily="2" charset="2"/>
              <a:buChar char="§"/>
            </a:pPr>
            <a:r>
              <a:rPr lang="en-US" sz="1800" dirty="0"/>
              <a:t>Activate Dormant NetTeller</a:t>
            </a:r>
          </a:p>
          <a:p>
            <a:pPr>
              <a:buFont typeface="Wingdings" panose="05000000000000000000" pitchFamily="2" charset="2"/>
              <a:buChar char="§"/>
            </a:pPr>
            <a:r>
              <a:rPr lang="en-US" sz="1800" dirty="0"/>
              <a:t>CIF NetTeller Enrollment</a:t>
            </a:r>
          </a:p>
          <a:p>
            <a:pPr marL="0" indent="0">
              <a:buNone/>
            </a:pPr>
            <a:endParaRPr lang="en-US" sz="1800" dirty="0"/>
          </a:p>
          <a:p>
            <a:pPr marL="0" indent="0">
              <a:buFont typeface="Arial" panose="020B0604020202020204" pitchFamily="34" charset="0"/>
              <a:buNone/>
            </a:pPr>
            <a:endParaRPr lang="en-US" sz="1800" dirty="0"/>
          </a:p>
        </p:txBody>
      </p:sp>
      <p:sp>
        <p:nvSpPr>
          <p:cNvPr id="7" name="Rectangle 6">
            <a:extLst>
              <a:ext uri="{FF2B5EF4-FFF2-40B4-BE49-F238E27FC236}">
                <a16:creationId xmlns:a16="http://schemas.microsoft.com/office/drawing/2014/main" id="{1EB7FF8D-91A9-7BBA-C378-7A36A7469F3F}"/>
              </a:ext>
            </a:extLst>
          </p:cNvPr>
          <p:cNvSpPr/>
          <p:nvPr/>
        </p:nvSpPr>
        <p:spPr>
          <a:xfrm>
            <a:off x="7138901" y="138968"/>
            <a:ext cx="4996873" cy="6580063"/>
          </a:xfrm>
          <a:prstGeom prst="rect">
            <a:avLst/>
          </a:prstGeom>
          <a:blipFill dpi="0" rotWithShape="1">
            <a:blip r:embed="rId2">
              <a:alphaModFix amt="32000"/>
              <a:extLst>
                <a:ext uri="{28A0092B-C50C-407E-A947-70E740481C1C}">
                  <a14:useLocalDpi xmlns:a14="http://schemas.microsoft.com/office/drawing/2010/main" val="0"/>
                </a:ext>
              </a:extLst>
            </a:blip>
            <a:srcRect/>
            <a:stretch>
              <a:fillRect l="-326" r="3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17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F94D-BE8E-3BE2-1743-7E5D34241E0B}"/>
              </a:ext>
            </a:extLst>
          </p:cNvPr>
          <p:cNvSpPr>
            <a:spLocks noGrp="1"/>
          </p:cNvSpPr>
          <p:nvPr>
            <p:ph type="title"/>
          </p:nvPr>
        </p:nvSpPr>
        <p:spPr>
          <a:xfrm>
            <a:off x="740546" y="63284"/>
            <a:ext cx="10515600" cy="1325563"/>
          </a:xfrm>
        </p:spPr>
        <p:txBody>
          <a:bodyPr/>
          <a:lstStyle/>
          <a:p>
            <a:pPr algn="ctr"/>
            <a:r>
              <a:rPr lang="en-US" dirty="0"/>
              <a:t>Impact Per Department </a:t>
            </a:r>
          </a:p>
        </p:txBody>
      </p:sp>
      <p:pic>
        <p:nvPicPr>
          <p:cNvPr id="5" name="Picture 4">
            <a:extLst>
              <a:ext uri="{FF2B5EF4-FFF2-40B4-BE49-F238E27FC236}">
                <a16:creationId xmlns:a16="http://schemas.microsoft.com/office/drawing/2014/main" id="{41CE46E2-7FB9-E498-B80C-2BE2D4C43AB8}"/>
              </a:ext>
            </a:extLst>
          </p:cNvPr>
          <p:cNvPicPr>
            <a:picLocks noChangeAspect="1"/>
          </p:cNvPicPr>
          <p:nvPr/>
        </p:nvPicPr>
        <p:blipFill>
          <a:blip r:embed="rId2"/>
          <a:stretch>
            <a:fillRect/>
          </a:stretch>
        </p:blipFill>
        <p:spPr>
          <a:xfrm>
            <a:off x="6096000" y="1530404"/>
            <a:ext cx="5426140" cy="4971348"/>
          </a:xfrm>
          <a:prstGeom prst="rect">
            <a:avLst/>
          </a:prstGeom>
        </p:spPr>
      </p:pic>
      <p:sp>
        <p:nvSpPr>
          <p:cNvPr id="6" name="TextBox 5">
            <a:extLst>
              <a:ext uri="{FF2B5EF4-FFF2-40B4-BE49-F238E27FC236}">
                <a16:creationId xmlns:a16="http://schemas.microsoft.com/office/drawing/2014/main" id="{026EF1D1-5692-7069-E1C6-15DF190AA73F}"/>
              </a:ext>
            </a:extLst>
          </p:cNvPr>
          <p:cNvSpPr txBox="1"/>
          <p:nvPr/>
        </p:nvSpPr>
        <p:spPr>
          <a:xfrm>
            <a:off x="740546" y="1990113"/>
            <a:ext cx="4634144" cy="3693319"/>
          </a:xfrm>
          <a:prstGeom prst="rect">
            <a:avLst/>
          </a:prstGeom>
          <a:noFill/>
        </p:spPr>
        <p:txBody>
          <a:bodyPr wrap="square" rtlCol="0">
            <a:spAutoFit/>
          </a:bodyPr>
          <a:lstStyle/>
          <a:p>
            <a:pPr algn="l" rtl="0" fontAlgn="base"/>
            <a:r>
              <a:rPr lang="en-US" dirty="0"/>
              <a:t>Each Phase will have</a:t>
            </a:r>
            <a:r>
              <a:rPr lang="en-US" sz="1800" i="0" dirty="0">
                <a:effectLst/>
              </a:rPr>
              <a:t>: 4 mini-phases :  </a:t>
            </a:r>
          </a:p>
          <a:p>
            <a:pPr algn="l" rtl="0" fontAlgn="base"/>
            <a:endParaRPr lang="en-US" i="0" dirty="0">
              <a:effectLst/>
            </a:endParaRPr>
          </a:p>
          <a:p>
            <a:pPr algn="l" rtl="0" fontAlgn="base"/>
            <a:r>
              <a:rPr lang="en-US" sz="1800" i="0" dirty="0">
                <a:effectLst/>
              </a:rPr>
              <a:t>1.- Defining and Evaluation Process to create the Workflow Roadmap / Manual time vs workflow time  </a:t>
            </a:r>
          </a:p>
          <a:p>
            <a:pPr algn="l" rtl="0" fontAlgn="base"/>
            <a:endParaRPr lang="en-US" i="0" dirty="0">
              <a:effectLst/>
            </a:endParaRPr>
          </a:p>
          <a:p>
            <a:pPr algn="l" rtl="0" fontAlgn="base"/>
            <a:r>
              <a:rPr lang="en-US" sz="1800" i="0" dirty="0">
                <a:effectLst/>
              </a:rPr>
              <a:t>2.- Implementation and Testing</a:t>
            </a:r>
          </a:p>
          <a:p>
            <a:pPr algn="l" rtl="0" fontAlgn="base"/>
            <a:r>
              <a:rPr lang="en-US" sz="1800" i="0" dirty="0">
                <a:effectLst/>
              </a:rPr>
              <a:t>  </a:t>
            </a:r>
            <a:endParaRPr lang="en-US" i="0" dirty="0">
              <a:effectLst/>
            </a:endParaRPr>
          </a:p>
          <a:p>
            <a:pPr algn="l" rtl="0" fontAlgn="base"/>
            <a:r>
              <a:rPr lang="en-US" sz="1800" i="0" dirty="0">
                <a:effectLst/>
              </a:rPr>
              <a:t>3.- Presenting </a:t>
            </a:r>
            <a:r>
              <a:rPr lang="en-US" sz="1800" i="0" dirty="0" err="1">
                <a:effectLst/>
              </a:rPr>
              <a:t>Worklow</a:t>
            </a:r>
            <a:r>
              <a:rPr lang="en-US" sz="1800" i="0" dirty="0">
                <a:effectLst/>
              </a:rPr>
              <a:t> process (Findings and Feedback) </a:t>
            </a:r>
          </a:p>
          <a:p>
            <a:pPr algn="l" rtl="0" fontAlgn="base"/>
            <a:endParaRPr lang="en-US" i="0" dirty="0">
              <a:effectLst/>
            </a:endParaRPr>
          </a:p>
          <a:p>
            <a:pPr algn="l" rtl="0" fontAlgn="base"/>
            <a:r>
              <a:rPr lang="en-US" sz="1800" i="0" dirty="0">
                <a:effectLst/>
              </a:rPr>
              <a:t>4.- Finalizing and Training Areas Impacted </a:t>
            </a:r>
            <a:endParaRPr lang="en-US" i="0" dirty="0">
              <a:effectLst/>
            </a:endParaRPr>
          </a:p>
          <a:p>
            <a:endParaRPr lang="en-US" dirty="0"/>
          </a:p>
        </p:txBody>
      </p:sp>
    </p:spTree>
    <p:extLst>
      <p:ext uri="{BB962C8B-B14F-4D97-AF65-F5344CB8AC3E}">
        <p14:creationId xmlns:p14="http://schemas.microsoft.com/office/powerpoint/2010/main" val="1761525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EC11-E084-D37B-BC4A-455426B0DA2E}"/>
              </a:ext>
            </a:extLst>
          </p:cNvPr>
          <p:cNvSpPr>
            <a:spLocks noGrp="1"/>
          </p:cNvSpPr>
          <p:nvPr>
            <p:ph type="title"/>
          </p:nvPr>
        </p:nvSpPr>
        <p:spPr/>
        <p:txBody>
          <a:bodyPr/>
          <a:lstStyle/>
          <a:p>
            <a:r>
              <a:rPr lang="en-US" dirty="0"/>
              <a:t>Impact Analysis Form</a:t>
            </a:r>
          </a:p>
        </p:txBody>
      </p:sp>
      <p:pic>
        <p:nvPicPr>
          <p:cNvPr id="5" name="Picture 4">
            <a:extLst>
              <a:ext uri="{FF2B5EF4-FFF2-40B4-BE49-F238E27FC236}">
                <a16:creationId xmlns:a16="http://schemas.microsoft.com/office/drawing/2014/main" id="{A7A53E25-0C02-00BD-AFE6-938F956F191D}"/>
              </a:ext>
            </a:extLst>
          </p:cNvPr>
          <p:cNvPicPr>
            <a:picLocks noChangeAspect="1"/>
          </p:cNvPicPr>
          <p:nvPr/>
        </p:nvPicPr>
        <p:blipFill>
          <a:blip r:embed="rId2"/>
          <a:stretch>
            <a:fillRect/>
          </a:stretch>
        </p:blipFill>
        <p:spPr>
          <a:xfrm>
            <a:off x="1003041" y="1888344"/>
            <a:ext cx="10185918" cy="4464416"/>
          </a:xfrm>
          <a:prstGeom prst="rect">
            <a:avLst/>
          </a:prstGeom>
        </p:spPr>
      </p:pic>
    </p:spTree>
    <p:extLst>
      <p:ext uri="{BB962C8B-B14F-4D97-AF65-F5344CB8AC3E}">
        <p14:creationId xmlns:p14="http://schemas.microsoft.com/office/powerpoint/2010/main" val="1593065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DDAC-2847-063A-27B4-0C98573725D6}"/>
              </a:ext>
            </a:extLst>
          </p:cNvPr>
          <p:cNvSpPr>
            <a:spLocks noGrp="1"/>
          </p:cNvSpPr>
          <p:nvPr>
            <p:ph type="title"/>
          </p:nvPr>
        </p:nvSpPr>
        <p:spPr>
          <a:xfrm>
            <a:off x="908337" y="790447"/>
            <a:ext cx="11430000" cy="555644"/>
          </a:xfrm>
        </p:spPr>
        <p:txBody>
          <a:bodyPr>
            <a:normAutofit fontScale="90000"/>
          </a:bodyPr>
          <a:lstStyle/>
          <a:p>
            <a:r>
              <a:rPr lang="es-ES" b="1" dirty="0"/>
              <a:t>FICHA DE COMUNICACIÓN</a:t>
            </a:r>
            <a:br>
              <a:rPr lang="es-ES" b="1" dirty="0"/>
            </a:br>
            <a:br>
              <a:rPr lang="es-ES" b="1" dirty="0"/>
            </a:br>
            <a:br>
              <a:rPr lang="es-ES" b="1" dirty="0"/>
            </a:br>
            <a:endParaRPr lang="en-US" dirty="0"/>
          </a:p>
        </p:txBody>
      </p:sp>
      <p:sp>
        <p:nvSpPr>
          <p:cNvPr id="5" name="Text Placeholder 4">
            <a:extLst>
              <a:ext uri="{FF2B5EF4-FFF2-40B4-BE49-F238E27FC236}">
                <a16:creationId xmlns:a16="http://schemas.microsoft.com/office/drawing/2014/main" id="{09252B80-2DC9-AC83-0755-470A2E685C26}"/>
              </a:ext>
            </a:extLst>
          </p:cNvPr>
          <p:cNvSpPr>
            <a:spLocks noGrp="1"/>
          </p:cNvSpPr>
          <p:nvPr>
            <p:ph type="body" sz="quarter" idx="12"/>
          </p:nvPr>
        </p:nvSpPr>
        <p:spPr/>
        <p:txBody>
          <a:bodyPr/>
          <a:lstStyle/>
          <a:p>
            <a:r>
              <a:rPr lang="en-US" dirty="0"/>
              <a:t>Send Email to Participants</a:t>
            </a:r>
          </a:p>
        </p:txBody>
      </p:sp>
      <p:sp>
        <p:nvSpPr>
          <p:cNvPr id="6" name="Text Placeholder 5">
            <a:extLst>
              <a:ext uri="{FF2B5EF4-FFF2-40B4-BE49-F238E27FC236}">
                <a16:creationId xmlns:a16="http://schemas.microsoft.com/office/drawing/2014/main" id="{AE809384-C0A7-0839-E9F9-55E6658441B2}"/>
              </a:ext>
            </a:extLst>
          </p:cNvPr>
          <p:cNvSpPr>
            <a:spLocks noGrp="1"/>
          </p:cNvSpPr>
          <p:nvPr>
            <p:ph type="body" sz="quarter" idx="13"/>
          </p:nvPr>
        </p:nvSpPr>
        <p:spPr/>
        <p:txBody>
          <a:bodyPr/>
          <a:lstStyle/>
          <a:p>
            <a:r>
              <a:rPr lang="en-US" dirty="0"/>
              <a:t>Examples</a:t>
            </a:r>
          </a:p>
        </p:txBody>
      </p:sp>
      <p:sp>
        <p:nvSpPr>
          <p:cNvPr id="7" name="Text Placeholder 6">
            <a:extLst>
              <a:ext uri="{FF2B5EF4-FFF2-40B4-BE49-F238E27FC236}">
                <a16:creationId xmlns:a16="http://schemas.microsoft.com/office/drawing/2014/main" id="{69CA9D08-6DCE-AE1F-0D95-F81BDC5353ED}"/>
              </a:ext>
            </a:extLst>
          </p:cNvPr>
          <p:cNvSpPr>
            <a:spLocks noGrp="1"/>
          </p:cNvSpPr>
          <p:nvPr>
            <p:ph type="body" sz="quarter" idx="14"/>
          </p:nvPr>
        </p:nvSpPr>
        <p:spPr/>
        <p:txBody>
          <a:bodyPr/>
          <a:lstStyle/>
          <a:p>
            <a:r>
              <a:rPr lang="en-US" dirty="0"/>
              <a:t>SuperView User Examples Meeting</a:t>
            </a:r>
          </a:p>
        </p:txBody>
      </p:sp>
      <p:sp>
        <p:nvSpPr>
          <p:cNvPr id="9" name="Text Placeholder 8">
            <a:extLst>
              <a:ext uri="{FF2B5EF4-FFF2-40B4-BE49-F238E27FC236}">
                <a16:creationId xmlns:a16="http://schemas.microsoft.com/office/drawing/2014/main" id="{A2F42137-0646-0598-4ABE-33EAB0B7CB84}"/>
              </a:ext>
            </a:extLst>
          </p:cNvPr>
          <p:cNvSpPr>
            <a:spLocks noGrp="1"/>
          </p:cNvSpPr>
          <p:nvPr>
            <p:ph type="body" sz="quarter" idx="16"/>
          </p:nvPr>
        </p:nvSpPr>
        <p:spPr/>
        <p:txBody>
          <a:bodyPr/>
          <a:lstStyle/>
          <a:p>
            <a:r>
              <a:rPr lang="en-US" dirty="0"/>
              <a:t>Notify participants about the WF training on July </a:t>
            </a:r>
          </a:p>
        </p:txBody>
      </p:sp>
      <p:sp>
        <p:nvSpPr>
          <p:cNvPr id="10" name="Text Placeholder 9">
            <a:extLst>
              <a:ext uri="{FF2B5EF4-FFF2-40B4-BE49-F238E27FC236}">
                <a16:creationId xmlns:a16="http://schemas.microsoft.com/office/drawing/2014/main" id="{23EBF174-12C5-E34E-F5B1-2618F1C83DAC}"/>
              </a:ext>
            </a:extLst>
          </p:cNvPr>
          <p:cNvSpPr>
            <a:spLocks noGrp="1"/>
          </p:cNvSpPr>
          <p:nvPr>
            <p:ph type="body" sz="quarter" idx="17"/>
          </p:nvPr>
        </p:nvSpPr>
        <p:spPr/>
        <p:txBody>
          <a:bodyPr/>
          <a:lstStyle/>
          <a:p>
            <a:r>
              <a:rPr lang="en-US" dirty="0"/>
              <a:t>Send group pf examples to participants to check they understanding of the different functions of the workflow system</a:t>
            </a:r>
          </a:p>
        </p:txBody>
      </p:sp>
      <p:sp>
        <p:nvSpPr>
          <p:cNvPr id="11" name="Text Placeholder 10">
            <a:extLst>
              <a:ext uri="{FF2B5EF4-FFF2-40B4-BE49-F238E27FC236}">
                <a16:creationId xmlns:a16="http://schemas.microsoft.com/office/drawing/2014/main" id="{0DDBA458-D29C-0264-C6DD-877C2A86875A}"/>
              </a:ext>
            </a:extLst>
          </p:cNvPr>
          <p:cNvSpPr>
            <a:spLocks noGrp="1"/>
          </p:cNvSpPr>
          <p:nvPr>
            <p:ph type="body" sz="quarter" idx="18"/>
          </p:nvPr>
        </p:nvSpPr>
        <p:spPr>
          <a:xfrm>
            <a:off x="6687496" y="1796886"/>
            <a:ext cx="2497667" cy="960967"/>
          </a:xfrm>
        </p:spPr>
        <p:txBody>
          <a:bodyPr/>
          <a:lstStyle/>
          <a:p>
            <a:r>
              <a:rPr lang="en-US" dirty="0"/>
              <a:t>Overview of all examples given to participants in order to know how to address questions and doubts</a:t>
            </a:r>
          </a:p>
        </p:txBody>
      </p:sp>
      <p:sp>
        <p:nvSpPr>
          <p:cNvPr id="14" name="Text Placeholder 13">
            <a:extLst>
              <a:ext uri="{FF2B5EF4-FFF2-40B4-BE49-F238E27FC236}">
                <a16:creationId xmlns:a16="http://schemas.microsoft.com/office/drawing/2014/main" id="{2D6B6B02-16EC-30AA-6CD0-9B476EFB9BCB}"/>
              </a:ext>
            </a:extLst>
          </p:cNvPr>
          <p:cNvSpPr>
            <a:spLocks noGrp="1"/>
          </p:cNvSpPr>
          <p:nvPr>
            <p:ph type="body" sz="quarter" idx="20"/>
          </p:nvPr>
        </p:nvSpPr>
        <p:spPr/>
        <p:txBody>
          <a:bodyPr/>
          <a:lstStyle/>
          <a:p>
            <a:r>
              <a:rPr lang="en-US" dirty="0"/>
              <a:t>WF Email</a:t>
            </a:r>
          </a:p>
        </p:txBody>
      </p:sp>
      <p:sp>
        <p:nvSpPr>
          <p:cNvPr id="16" name="Text Placeholder 15">
            <a:extLst>
              <a:ext uri="{FF2B5EF4-FFF2-40B4-BE49-F238E27FC236}">
                <a16:creationId xmlns:a16="http://schemas.microsoft.com/office/drawing/2014/main" id="{4157A264-1319-217A-C50B-F0226BF9A685}"/>
              </a:ext>
            </a:extLst>
          </p:cNvPr>
          <p:cNvSpPr>
            <a:spLocks noGrp="1"/>
          </p:cNvSpPr>
          <p:nvPr>
            <p:ph type="body" sz="quarter" idx="21"/>
          </p:nvPr>
        </p:nvSpPr>
        <p:spPr/>
        <p:txBody>
          <a:bodyPr/>
          <a:lstStyle/>
          <a:p>
            <a:r>
              <a:rPr lang="en-US" dirty="0"/>
              <a:t>WF Email</a:t>
            </a:r>
          </a:p>
        </p:txBody>
      </p:sp>
      <p:sp>
        <p:nvSpPr>
          <p:cNvPr id="17" name="Text Placeholder 16">
            <a:extLst>
              <a:ext uri="{FF2B5EF4-FFF2-40B4-BE49-F238E27FC236}">
                <a16:creationId xmlns:a16="http://schemas.microsoft.com/office/drawing/2014/main" id="{0A656A3A-2A8D-A431-3B3A-15B63E46B39A}"/>
              </a:ext>
            </a:extLst>
          </p:cNvPr>
          <p:cNvSpPr>
            <a:spLocks noGrp="1"/>
          </p:cNvSpPr>
          <p:nvPr>
            <p:ph type="body" sz="quarter" idx="22"/>
          </p:nvPr>
        </p:nvSpPr>
        <p:spPr/>
        <p:txBody>
          <a:bodyPr/>
          <a:lstStyle/>
          <a:p>
            <a:r>
              <a:rPr lang="en-US" dirty="0"/>
              <a:t>Jordy Ruiz</a:t>
            </a:r>
          </a:p>
        </p:txBody>
      </p:sp>
      <p:sp>
        <p:nvSpPr>
          <p:cNvPr id="19" name="Text Placeholder 18">
            <a:extLst>
              <a:ext uri="{FF2B5EF4-FFF2-40B4-BE49-F238E27FC236}">
                <a16:creationId xmlns:a16="http://schemas.microsoft.com/office/drawing/2014/main" id="{34B09F67-780D-D7BA-FCF1-EE7248409121}"/>
              </a:ext>
            </a:extLst>
          </p:cNvPr>
          <p:cNvSpPr>
            <a:spLocks noGrp="1"/>
          </p:cNvSpPr>
          <p:nvPr>
            <p:ph type="body" sz="quarter" idx="24"/>
          </p:nvPr>
        </p:nvSpPr>
        <p:spPr/>
        <p:txBody>
          <a:bodyPr/>
          <a:lstStyle/>
          <a:p>
            <a:r>
              <a:rPr lang="en-US" dirty="0"/>
              <a:t>All Participants – All Depts</a:t>
            </a:r>
          </a:p>
        </p:txBody>
      </p:sp>
      <p:sp>
        <p:nvSpPr>
          <p:cNvPr id="20" name="Text Placeholder 19">
            <a:extLst>
              <a:ext uri="{FF2B5EF4-FFF2-40B4-BE49-F238E27FC236}">
                <a16:creationId xmlns:a16="http://schemas.microsoft.com/office/drawing/2014/main" id="{E1D8E8EF-27CF-4341-0876-8B1FD1A5034D}"/>
              </a:ext>
            </a:extLst>
          </p:cNvPr>
          <p:cNvSpPr>
            <a:spLocks noGrp="1"/>
          </p:cNvSpPr>
          <p:nvPr>
            <p:ph type="body" sz="quarter" idx="25"/>
          </p:nvPr>
        </p:nvSpPr>
        <p:spPr/>
        <p:txBody>
          <a:bodyPr/>
          <a:lstStyle/>
          <a:p>
            <a:r>
              <a:rPr lang="en-US" dirty="0"/>
              <a:t>All Participants – All Depts</a:t>
            </a:r>
          </a:p>
          <a:p>
            <a:endParaRPr lang="en-US" dirty="0"/>
          </a:p>
        </p:txBody>
      </p:sp>
      <p:sp>
        <p:nvSpPr>
          <p:cNvPr id="21" name="Text Placeholder 20">
            <a:extLst>
              <a:ext uri="{FF2B5EF4-FFF2-40B4-BE49-F238E27FC236}">
                <a16:creationId xmlns:a16="http://schemas.microsoft.com/office/drawing/2014/main" id="{0D11EB82-66CF-D834-79DD-EF93147A05DA}"/>
              </a:ext>
            </a:extLst>
          </p:cNvPr>
          <p:cNvSpPr>
            <a:spLocks noGrp="1"/>
          </p:cNvSpPr>
          <p:nvPr>
            <p:ph type="body" sz="quarter" idx="26"/>
          </p:nvPr>
        </p:nvSpPr>
        <p:spPr/>
        <p:txBody>
          <a:bodyPr/>
          <a:lstStyle/>
          <a:p>
            <a:r>
              <a:rPr lang="en-US" dirty="0"/>
              <a:t>SuperView Users</a:t>
            </a:r>
          </a:p>
        </p:txBody>
      </p:sp>
      <p:sp>
        <p:nvSpPr>
          <p:cNvPr id="23" name="Text Placeholder 22">
            <a:extLst>
              <a:ext uri="{FF2B5EF4-FFF2-40B4-BE49-F238E27FC236}">
                <a16:creationId xmlns:a16="http://schemas.microsoft.com/office/drawing/2014/main" id="{65BF6B8A-8DD7-F69D-86F1-96EB78324692}"/>
              </a:ext>
            </a:extLst>
          </p:cNvPr>
          <p:cNvSpPr>
            <a:spLocks noGrp="1"/>
          </p:cNvSpPr>
          <p:nvPr>
            <p:ph type="body" sz="quarter" idx="28"/>
          </p:nvPr>
        </p:nvSpPr>
        <p:spPr/>
        <p:txBody>
          <a:bodyPr/>
          <a:lstStyle/>
          <a:p>
            <a:r>
              <a:rPr lang="en-US" dirty="0"/>
              <a:t>Email</a:t>
            </a:r>
          </a:p>
        </p:txBody>
      </p:sp>
      <p:sp>
        <p:nvSpPr>
          <p:cNvPr id="24" name="Text Placeholder 23">
            <a:extLst>
              <a:ext uri="{FF2B5EF4-FFF2-40B4-BE49-F238E27FC236}">
                <a16:creationId xmlns:a16="http://schemas.microsoft.com/office/drawing/2014/main" id="{6B448DF3-C856-8AC9-D67A-B6E763D94281}"/>
              </a:ext>
            </a:extLst>
          </p:cNvPr>
          <p:cNvSpPr>
            <a:spLocks noGrp="1"/>
          </p:cNvSpPr>
          <p:nvPr>
            <p:ph type="body" sz="quarter" idx="29"/>
          </p:nvPr>
        </p:nvSpPr>
        <p:spPr/>
        <p:txBody>
          <a:bodyPr/>
          <a:lstStyle/>
          <a:p>
            <a:r>
              <a:rPr lang="en-US" dirty="0"/>
              <a:t>Email</a:t>
            </a:r>
          </a:p>
        </p:txBody>
      </p:sp>
      <p:sp>
        <p:nvSpPr>
          <p:cNvPr id="25" name="Text Placeholder 24">
            <a:extLst>
              <a:ext uri="{FF2B5EF4-FFF2-40B4-BE49-F238E27FC236}">
                <a16:creationId xmlns:a16="http://schemas.microsoft.com/office/drawing/2014/main" id="{24A55CE5-78FB-397C-DB91-11D82BAC46BE}"/>
              </a:ext>
            </a:extLst>
          </p:cNvPr>
          <p:cNvSpPr>
            <a:spLocks noGrp="1"/>
          </p:cNvSpPr>
          <p:nvPr>
            <p:ph type="body" sz="quarter" idx="30"/>
          </p:nvPr>
        </p:nvSpPr>
        <p:spPr/>
        <p:txBody>
          <a:bodyPr/>
          <a:lstStyle/>
          <a:p>
            <a:r>
              <a:rPr lang="en-US" dirty="0"/>
              <a:t>In Person Meeting</a:t>
            </a:r>
          </a:p>
        </p:txBody>
      </p:sp>
      <p:sp>
        <p:nvSpPr>
          <p:cNvPr id="27" name="Text Placeholder 26">
            <a:extLst>
              <a:ext uri="{FF2B5EF4-FFF2-40B4-BE49-F238E27FC236}">
                <a16:creationId xmlns:a16="http://schemas.microsoft.com/office/drawing/2014/main" id="{F07CC0ED-AD43-9777-3A42-DADA69674CDA}"/>
              </a:ext>
            </a:extLst>
          </p:cNvPr>
          <p:cNvSpPr>
            <a:spLocks noGrp="1"/>
          </p:cNvSpPr>
          <p:nvPr>
            <p:ph type="body" sz="quarter" idx="32"/>
          </p:nvPr>
        </p:nvSpPr>
        <p:spPr/>
        <p:txBody>
          <a:bodyPr/>
          <a:lstStyle/>
          <a:p>
            <a:r>
              <a:rPr lang="en-US" dirty="0"/>
              <a:t>Two weeks Prior Training Day</a:t>
            </a:r>
          </a:p>
        </p:txBody>
      </p:sp>
      <p:sp>
        <p:nvSpPr>
          <p:cNvPr id="28" name="Text Placeholder 27">
            <a:extLst>
              <a:ext uri="{FF2B5EF4-FFF2-40B4-BE49-F238E27FC236}">
                <a16:creationId xmlns:a16="http://schemas.microsoft.com/office/drawing/2014/main" id="{B2032CD6-8E68-CAE6-54DC-72A5DC4013F2}"/>
              </a:ext>
            </a:extLst>
          </p:cNvPr>
          <p:cNvSpPr>
            <a:spLocks noGrp="1"/>
          </p:cNvSpPr>
          <p:nvPr>
            <p:ph type="body" sz="quarter" idx="33"/>
          </p:nvPr>
        </p:nvSpPr>
        <p:spPr/>
        <p:txBody>
          <a:bodyPr/>
          <a:lstStyle/>
          <a:p>
            <a:r>
              <a:rPr lang="en-US" dirty="0"/>
              <a:t>Next day after training</a:t>
            </a:r>
          </a:p>
        </p:txBody>
      </p:sp>
      <p:sp>
        <p:nvSpPr>
          <p:cNvPr id="29" name="Text Placeholder 28">
            <a:extLst>
              <a:ext uri="{FF2B5EF4-FFF2-40B4-BE49-F238E27FC236}">
                <a16:creationId xmlns:a16="http://schemas.microsoft.com/office/drawing/2014/main" id="{56D05A2A-2B58-2589-9AC7-E6934A23F0AB}"/>
              </a:ext>
            </a:extLst>
          </p:cNvPr>
          <p:cNvSpPr>
            <a:spLocks noGrp="1"/>
          </p:cNvSpPr>
          <p:nvPr>
            <p:ph type="body" sz="quarter" idx="34"/>
          </p:nvPr>
        </p:nvSpPr>
        <p:spPr/>
        <p:txBody>
          <a:bodyPr/>
          <a:lstStyle/>
          <a:p>
            <a:r>
              <a:rPr lang="en-US" dirty="0"/>
              <a:t>Wednesday June 28</a:t>
            </a:r>
            <a:r>
              <a:rPr lang="en-US" baseline="30000" dirty="0"/>
              <a:t>th</a:t>
            </a:r>
            <a:r>
              <a:rPr lang="en-US" dirty="0"/>
              <a:t> 2023</a:t>
            </a:r>
          </a:p>
        </p:txBody>
      </p:sp>
      <p:sp>
        <p:nvSpPr>
          <p:cNvPr id="31" name="Text Placeholder 30">
            <a:extLst>
              <a:ext uri="{FF2B5EF4-FFF2-40B4-BE49-F238E27FC236}">
                <a16:creationId xmlns:a16="http://schemas.microsoft.com/office/drawing/2014/main" id="{27A0415A-0DCF-F833-8190-9A393A31E07B}"/>
              </a:ext>
            </a:extLst>
          </p:cNvPr>
          <p:cNvSpPr>
            <a:spLocks noGrp="1"/>
          </p:cNvSpPr>
          <p:nvPr>
            <p:ph type="body" sz="quarter" idx="36"/>
          </p:nvPr>
        </p:nvSpPr>
        <p:spPr/>
        <p:txBody>
          <a:bodyPr/>
          <a:lstStyle/>
          <a:p>
            <a:r>
              <a:rPr lang="en-US" dirty="0"/>
              <a:t>N/A</a:t>
            </a:r>
          </a:p>
        </p:txBody>
      </p:sp>
      <p:sp>
        <p:nvSpPr>
          <p:cNvPr id="32" name="Text Placeholder 31">
            <a:extLst>
              <a:ext uri="{FF2B5EF4-FFF2-40B4-BE49-F238E27FC236}">
                <a16:creationId xmlns:a16="http://schemas.microsoft.com/office/drawing/2014/main" id="{B8694EC5-0626-68DA-6C4D-B90506669E79}"/>
              </a:ext>
            </a:extLst>
          </p:cNvPr>
          <p:cNvSpPr>
            <a:spLocks noGrp="1"/>
          </p:cNvSpPr>
          <p:nvPr>
            <p:ph type="body" sz="quarter" idx="37"/>
          </p:nvPr>
        </p:nvSpPr>
        <p:spPr/>
        <p:txBody>
          <a:bodyPr/>
          <a:lstStyle/>
          <a:p>
            <a:r>
              <a:rPr lang="en-US" dirty="0"/>
              <a:t>Examples </a:t>
            </a:r>
          </a:p>
        </p:txBody>
      </p:sp>
      <p:sp>
        <p:nvSpPr>
          <p:cNvPr id="33" name="Text Placeholder 32">
            <a:extLst>
              <a:ext uri="{FF2B5EF4-FFF2-40B4-BE49-F238E27FC236}">
                <a16:creationId xmlns:a16="http://schemas.microsoft.com/office/drawing/2014/main" id="{B73DCD74-74D2-ACB1-393B-0B6F16109FE0}"/>
              </a:ext>
            </a:extLst>
          </p:cNvPr>
          <p:cNvSpPr>
            <a:spLocks noGrp="1"/>
          </p:cNvSpPr>
          <p:nvPr>
            <p:ph type="body" sz="quarter" idx="38"/>
          </p:nvPr>
        </p:nvSpPr>
        <p:spPr/>
        <p:txBody>
          <a:bodyPr/>
          <a:lstStyle/>
          <a:p>
            <a:r>
              <a:rPr lang="en-US" dirty="0"/>
              <a:t>Examples Doc</a:t>
            </a:r>
          </a:p>
        </p:txBody>
      </p:sp>
      <p:pic>
        <p:nvPicPr>
          <p:cNvPr id="3" name="Graphic 2" descr="Chat outline">
            <a:extLst>
              <a:ext uri="{FF2B5EF4-FFF2-40B4-BE49-F238E27FC236}">
                <a16:creationId xmlns:a16="http://schemas.microsoft.com/office/drawing/2014/main" id="{3F2E73D2-06F9-D3F0-8BBC-CB14A02586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3339" y="227112"/>
            <a:ext cx="609600" cy="609600"/>
          </a:xfrm>
          <a:prstGeom prst="rect">
            <a:avLst/>
          </a:prstGeom>
        </p:spPr>
      </p:pic>
      <p:sp>
        <p:nvSpPr>
          <p:cNvPr id="4" name="Shape 263">
            <a:extLst>
              <a:ext uri="{FF2B5EF4-FFF2-40B4-BE49-F238E27FC236}">
                <a16:creationId xmlns:a16="http://schemas.microsoft.com/office/drawing/2014/main" id="{209D6217-8D8C-7121-16B9-5382AFE715C3}"/>
              </a:ext>
            </a:extLst>
          </p:cNvPr>
          <p:cNvSpPr/>
          <p:nvPr/>
        </p:nvSpPr>
        <p:spPr>
          <a:xfrm>
            <a:off x="-18240" y="164637"/>
            <a:ext cx="148727" cy="731520"/>
          </a:xfrm>
          <a:prstGeom prst="rect">
            <a:avLst/>
          </a:prstGeom>
          <a:solidFill>
            <a:schemeClr val="tx1"/>
          </a:solidFill>
          <a:ln w="3175">
            <a:miter lim="400000"/>
          </a:ln>
        </p:spPr>
        <p:txBody>
          <a:bodyPr lIns="26789" tIns="26789" rIns="26789" bIns="26789" anchor="ctr"/>
          <a:lstStyle/>
          <a:p>
            <a:pPr algn="ctr" defTabSz="309554">
              <a:defRPr sz="2000">
                <a:solidFill>
                  <a:srgbClr val="FFFFFF"/>
                </a:solidFill>
              </a:defRPr>
            </a:pPr>
            <a:endParaRPr sz="1125" kern="0" dirty="0">
              <a:solidFill>
                <a:srgbClr val="FFFFFF"/>
              </a:solidFill>
              <a:latin typeface="Helvetica Light"/>
              <a:sym typeface="Helvetica Light"/>
            </a:endParaRPr>
          </a:p>
        </p:txBody>
      </p:sp>
      <p:sp>
        <p:nvSpPr>
          <p:cNvPr id="13" name="Text Placeholder 10">
            <a:extLst>
              <a:ext uri="{FF2B5EF4-FFF2-40B4-BE49-F238E27FC236}">
                <a16:creationId xmlns:a16="http://schemas.microsoft.com/office/drawing/2014/main" id="{93F9C388-E663-D50D-8372-471C280C68AA}"/>
              </a:ext>
            </a:extLst>
          </p:cNvPr>
          <p:cNvSpPr txBox="1">
            <a:spLocks/>
          </p:cNvSpPr>
          <p:nvPr/>
        </p:nvSpPr>
        <p:spPr>
          <a:xfrm>
            <a:off x="9317060" y="1818943"/>
            <a:ext cx="2497667" cy="960967"/>
          </a:xfrm>
          <a:prstGeom prst="rect">
            <a:avLst/>
          </a:prstGeom>
        </p:spPr>
        <p:txBody>
          <a:bodyPr vert="horz" lIns="72000" tIns="45720" rIns="91440" bIns="45720" rtlCol="0">
            <a:normAutofit/>
          </a:bodyPr>
          <a:lstStyle>
            <a:lvl1pPr marL="95998" indent="-95998" algn="l" defTabSz="914400" rtl="0" eaLnBrk="1" latinLnBrk="0" hangingPunct="1">
              <a:lnSpc>
                <a:spcPct val="90000"/>
              </a:lnSpc>
              <a:spcBef>
                <a:spcPts val="1000"/>
              </a:spcBef>
              <a:buFont typeface="Arial" panose="020B0604020202020204" pitchFamily="34" charset="0"/>
              <a:buChar char="•"/>
              <a:defRPr sz="1067"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5" name="Text Placeholder 10">
            <a:extLst>
              <a:ext uri="{FF2B5EF4-FFF2-40B4-BE49-F238E27FC236}">
                <a16:creationId xmlns:a16="http://schemas.microsoft.com/office/drawing/2014/main" id="{F80EF3C9-24AF-BCA7-533E-06C997027214}"/>
              </a:ext>
            </a:extLst>
          </p:cNvPr>
          <p:cNvSpPr txBox="1">
            <a:spLocks/>
          </p:cNvSpPr>
          <p:nvPr/>
        </p:nvSpPr>
        <p:spPr>
          <a:xfrm>
            <a:off x="9317059" y="1796885"/>
            <a:ext cx="2497667" cy="960967"/>
          </a:xfrm>
          <a:prstGeom prst="rect">
            <a:avLst/>
          </a:prstGeom>
        </p:spPr>
        <p:txBody>
          <a:bodyPr vert="horz" lIns="72000" tIns="45720" rIns="91440" bIns="45720" rtlCol="0">
            <a:normAutofit fontScale="92500" lnSpcReduction="20000"/>
          </a:bodyPr>
          <a:lstStyle>
            <a:lvl1pPr marL="95998" indent="-95998" algn="l" defTabSz="914400" rtl="0" eaLnBrk="1" latinLnBrk="0" hangingPunct="1">
              <a:lnSpc>
                <a:spcPct val="90000"/>
              </a:lnSpc>
              <a:spcBef>
                <a:spcPts val="1000"/>
              </a:spcBef>
              <a:buFont typeface="Arial" panose="020B0604020202020204" pitchFamily="34" charset="0"/>
              <a:buChar char="•"/>
              <a:defRPr sz="1067"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Katherine Arauz – DMS &amp; 7</a:t>
            </a:r>
            <a:r>
              <a:rPr lang="en-US" baseline="30000" dirty="0"/>
              <a:t>th</a:t>
            </a:r>
            <a:r>
              <a:rPr lang="en-US" dirty="0"/>
              <a:t> Floor</a:t>
            </a:r>
          </a:p>
          <a:p>
            <a:r>
              <a:rPr lang="en-US" dirty="0"/>
              <a:t>Gilberto Matos – Loan Ops</a:t>
            </a:r>
          </a:p>
          <a:p>
            <a:r>
              <a:rPr lang="en-US" dirty="0"/>
              <a:t>Brian Betancurth – Commercial Lending</a:t>
            </a:r>
          </a:p>
          <a:p>
            <a:r>
              <a:rPr lang="en-US" dirty="0"/>
              <a:t>Mabel Alvarez – New York </a:t>
            </a:r>
          </a:p>
        </p:txBody>
      </p:sp>
      <p:sp>
        <p:nvSpPr>
          <p:cNvPr id="36" name="Text Placeholder 6">
            <a:extLst>
              <a:ext uri="{FF2B5EF4-FFF2-40B4-BE49-F238E27FC236}">
                <a16:creationId xmlns:a16="http://schemas.microsoft.com/office/drawing/2014/main" id="{5135F2AB-19C6-1D64-6CFD-F230C6A5F6ED}"/>
              </a:ext>
            </a:extLst>
          </p:cNvPr>
          <p:cNvSpPr txBox="1">
            <a:spLocks/>
          </p:cNvSpPr>
          <p:nvPr/>
        </p:nvSpPr>
        <p:spPr>
          <a:xfrm>
            <a:off x="9404567" y="1070757"/>
            <a:ext cx="2497104" cy="594784"/>
          </a:xfrm>
          <a:prstGeom prst="rect">
            <a:avLst/>
          </a:prstGeom>
        </p:spPr>
        <p:txBody>
          <a:bodyPr vert="horz" lIns="72000" tIns="45718" rIns="0" bIns="4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200" b="1" u="none" kern="1200" dirty="0" smtClean="0">
                <a:solidFill>
                  <a:schemeClr val="tx1"/>
                </a:solidFill>
                <a:latin typeface="Arial Black" panose="020B0A04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SuperView User Assignments</a:t>
            </a:r>
          </a:p>
        </p:txBody>
      </p:sp>
      <p:sp>
        <p:nvSpPr>
          <p:cNvPr id="37" name="Rectangle 36">
            <a:extLst>
              <a:ext uri="{FF2B5EF4-FFF2-40B4-BE49-F238E27FC236}">
                <a16:creationId xmlns:a16="http://schemas.microsoft.com/office/drawing/2014/main" id="{33361F79-96E7-B770-EAA1-D4B579AC73E5}"/>
              </a:ext>
            </a:extLst>
          </p:cNvPr>
          <p:cNvSpPr/>
          <p:nvPr/>
        </p:nvSpPr>
        <p:spPr>
          <a:xfrm>
            <a:off x="7195126" y="0"/>
            <a:ext cx="4996873" cy="6858000"/>
          </a:xfrm>
          <a:prstGeom prst="rect">
            <a:avLst/>
          </a:prstGeom>
          <a:blipFill dpi="0" rotWithShape="1">
            <a:blip r:embed="rId4">
              <a:alphaModFix amt="32000"/>
              <a:extLst>
                <a:ext uri="{28A0092B-C50C-407E-A947-70E740481C1C}">
                  <a14:useLocalDpi xmlns:a14="http://schemas.microsoft.com/office/drawing/2010/main" val="0"/>
                </a:ext>
              </a:extLst>
            </a:blip>
            <a:srcRect/>
            <a:stretch>
              <a:fillRect l="-326" r="3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613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F0CAFA37-0AA0-122E-6FAC-C6ACEA9BCC2F}"/>
              </a:ext>
            </a:extLst>
          </p:cNvPr>
          <p:cNvSpPr>
            <a:spLocks noGrp="1"/>
          </p:cNvSpPr>
          <p:nvPr>
            <p:ph type="body" sz="quarter" idx="12"/>
          </p:nvPr>
        </p:nvSpPr>
        <p:spPr/>
        <p:txBody>
          <a:bodyPr/>
          <a:lstStyle/>
          <a:p>
            <a:r>
              <a:rPr lang="en-US" dirty="0"/>
              <a:t>Session 1 </a:t>
            </a:r>
          </a:p>
        </p:txBody>
      </p:sp>
      <p:sp>
        <p:nvSpPr>
          <p:cNvPr id="33" name="Text Placeholder 32">
            <a:extLst>
              <a:ext uri="{FF2B5EF4-FFF2-40B4-BE49-F238E27FC236}">
                <a16:creationId xmlns:a16="http://schemas.microsoft.com/office/drawing/2014/main" id="{99B686FF-F465-6CE8-AB85-DCD5B287AE41}"/>
              </a:ext>
            </a:extLst>
          </p:cNvPr>
          <p:cNvSpPr>
            <a:spLocks noGrp="1"/>
          </p:cNvSpPr>
          <p:nvPr>
            <p:ph type="body" sz="quarter" idx="13"/>
          </p:nvPr>
        </p:nvSpPr>
        <p:spPr/>
        <p:txBody>
          <a:bodyPr/>
          <a:lstStyle/>
          <a:p>
            <a:r>
              <a:rPr lang="en-US" dirty="0"/>
              <a:t>Session 2</a:t>
            </a:r>
          </a:p>
        </p:txBody>
      </p:sp>
      <p:sp>
        <p:nvSpPr>
          <p:cNvPr id="34" name="Text Placeholder 33">
            <a:extLst>
              <a:ext uri="{FF2B5EF4-FFF2-40B4-BE49-F238E27FC236}">
                <a16:creationId xmlns:a16="http://schemas.microsoft.com/office/drawing/2014/main" id="{66CED988-0D49-4E0D-CCCA-A8DBE6C36178}"/>
              </a:ext>
            </a:extLst>
          </p:cNvPr>
          <p:cNvSpPr>
            <a:spLocks noGrp="1"/>
          </p:cNvSpPr>
          <p:nvPr>
            <p:ph type="body" sz="quarter" idx="14"/>
          </p:nvPr>
        </p:nvSpPr>
        <p:spPr/>
        <p:txBody>
          <a:bodyPr/>
          <a:lstStyle/>
          <a:p>
            <a:r>
              <a:rPr lang="en-US" dirty="0"/>
              <a:t>Video Training 1</a:t>
            </a:r>
          </a:p>
        </p:txBody>
      </p:sp>
      <p:sp>
        <p:nvSpPr>
          <p:cNvPr id="36" name="Text Placeholder 35">
            <a:extLst>
              <a:ext uri="{FF2B5EF4-FFF2-40B4-BE49-F238E27FC236}">
                <a16:creationId xmlns:a16="http://schemas.microsoft.com/office/drawing/2014/main" id="{B1D33DF1-FBE4-FD23-EDF3-F5EC71426A47}"/>
              </a:ext>
            </a:extLst>
          </p:cNvPr>
          <p:cNvSpPr>
            <a:spLocks noGrp="1"/>
          </p:cNvSpPr>
          <p:nvPr>
            <p:ph type="body" sz="quarter" idx="16"/>
          </p:nvPr>
        </p:nvSpPr>
        <p:spPr/>
        <p:txBody>
          <a:bodyPr/>
          <a:lstStyle/>
          <a:p>
            <a:r>
              <a:rPr lang="en-US" dirty="0"/>
              <a:t>Introduction, Explanation and walkthrough all workflow functions </a:t>
            </a:r>
          </a:p>
        </p:txBody>
      </p:sp>
      <p:sp>
        <p:nvSpPr>
          <p:cNvPr id="37" name="Text Placeholder 36">
            <a:extLst>
              <a:ext uri="{FF2B5EF4-FFF2-40B4-BE49-F238E27FC236}">
                <a16:creationId xmlns:a16="http://schemas.microsoft.com/office/drawing/2014/main" id="{83605D34-6B5C-B4A0-A743-D4543840E245}"/>
              </a:ext>
            </a:extLst>
          </p:cNvPr>
          <p:cNvSpPr>
            <a:spLocks noGrp="1"/>
          </p:cNvSpPr>
          <p:nvPr>
            <p:ph type="body" sz="quarter" idx="17"/>
          </p:nvPr>
        </p:nvSpPr>
        <p:spPr/>
        <p:txBody>
          <a:bodyPr/>
          <a:lstStyle/>
          <a:p>
            <a:r>
              <a:rPr lang="en-US" dirty="0"/>
              <a:t>Introduction, Explanation and walkthrough all workflow functions </a:t>
            </a:r>
          </a:p>
          <a:p>
            <a:endParaRPr lang="en-US" dirty="0"/>
          </a:p>
        </p:txBody>
      </p:sp>
      <p:sp>
        <p:nvSpPr>
          <p:cNvPr id="38" name="Text Placeholder 37">
            <a:extLst>
              <a:ext uri="{FF2B5EF4-FFF2-40B4-BE49-F238E27FC236}">
                <a16:creationId xmlns:a16="http://schemas.microsoft.com/office/drawing/2014/main" id="{7E6403DE-C087-5FB1-C830-EB0D3DD90219}"/>
              </a:ext>
            </a:extLst>
          </p:cNvPr>
          <p:cNvSpPr>
            <a:spLocks noGrp="1"/>
          </p:cNvSpPr>
          <p:nvPr>
            <p:ph type="body" sz="quarter" idx="18"/>
          </p:nvPr>
        </p:nvSpPr>
        <p:spPr/>
        <p:txBody>
          <a:bodyPr/>
          <a:lstStyle/>
          <a:p>
            <a:r>
              <a:rPr lang="en-US" dirty="0"/>
              <a:t>Introduction to WF and how to access it </a:t>
            </a:r>
          </a:p>
        </p:txBody>
      </p:sp>
      <p:sp>
        <p:nvSpPr>
          <p:cNvPr id="40" name="Text Placeholder 39">
            <a:extLst>
              <a:ext uri="{FF2B5EF4-FFF2-40B4-BE49-F238E27FC236}">
                <a16:creationId xmlns:a16="http://schemas.microsoft.com/office/drawing/2014/main" id="{FCCDA0E8-85D0-7967-06C0-401A3738A770}"/>
              </a:ext>
            </a:extLst>
          </p:cNvPr>
          <p:cNvSpPr>
            <a:spLocks noGrp="1"/>
          </p:cNvSpPr>
          <p:nvPr>
            <p:ph type="body" sz="quarter" idx="20"/>
          </p:nvPr>
        </p:nvSpPr>
        <p:spPr/>
        <p:txBody>
          <a:bodyPr/>
          <a:lstStyle/>
          <a:p>
            <a:r>
              <a:rPr lang="en-US" dirty="0"/>
              <a:t>In person</a:t>
            </a:r>
          </a:p>
        </p:txBody>
      </p:sp>
      <p:sp>
        <p:nvSpPr>
          <p:cNvPr id="41" name="Text Placeholder 40">
            <a:extLst>
              <a:ext uri="{FF2B5EF4-FFF2-40B4-BE49-F238E27FC236}">
                <a16:creationId xmlns:a16="http://schemas.microsoft.com/office/drawing/2014/main" id="{33A7BEB2-A907-FCDC-923C-D87E6F878E48}"/>
              </a:ext>
            </a:extLst>
          </p:cNvPr>
          <p:cNvSpPr>
            <a:spLocks noGrp="1"/>
          </p:cNvSpPr>
          <p:nvPr>
            <p:ph type="body" sz="quarter" idx="21"/>
          </p:nvPr>
        </p:nvSpPr>
        <p:spPr/>
        <p:txBody>
          <a:bodyPr/>
          <a:lstStyle/>
          <a:p>
            <a:r>
              <a:rPr lang="en-US" dirty="0"/>
              <a:t>In person</a:t>
            </a:r>
          </a:p>
        </p:txBody>
      </p:sp>
      <p:sp>
        <p:nvSpPr>
          <p:cNvPr id="42" name="Text Placeholder 41">
            <a:extLst>
              <a:ext uri="{FF2B5EF4-FFF2-40B4-BE49-F238E27FC236}">
                <a16:creationId xmlns:a16="http://schemas.microsoft.com/office/drawing/2014/main" id="{7FAC5647-0839-1921-EB26-530DE5D75E8C}"/>
              </a:ext>
            </a:extLst>
          </p:cNvPr>
          <p:cNvSpPr>
            <a:spLocks noGrp="1"/>
          </p:cNvSpPr>
          <p:nvPr>
            <p:ph type="body" sz="quarter" idx="22"/>
          </p:nvPr>
        </p:nvSpPr>
        <p:spPr/>
        <p:txBody>
          <a:bodyPr/>
          <a:lstStyle/>
          <a:p>
            <a:r>
              <a:rPr lang="en-US" dirty="0"/>
              <a:t>Video</a:t>
            </a:r>
          </a:p>
        </p:txBody>
      </p:sp>
      <p:sp>
        <p:nvSpPr>
          <p:cNvPr id="44" name="Text Placeholder 43">
            <a:extLst>
              <a:ext uri="{FF2B5EF4-FFF2-40B4-BE49-F238E27FC236}">
                <a16:creationId xmlns:a16="http://schemas.microsoft.com/office/drawing/2014/main" id="{DFCC60B9-3F60-C4FE-A62D-980AF867D0C2}"/>
              </a:ext>
            </a:extLst>
          </p:cNvPr>
          <p:cNvSpPr>
            <a:spLocks noGrp="1"/>
          </p:cNvSpPr>
          <p:nvPr>
            <p:ph type="body" sz="quarter" idx="24"/>
          </p:nvPr>
        </p:nvSpPr>
        <p:spPr/>
        <p:txBody>
          <a:bodyPr/>
          <a:lstStyle/>
          <a:p>
            <a:r>
              <a:rPr lang="en-US" dirty="0"/>
              <a:t>Jordy Ruiz,  Brian Betancurth</a:t>
            </a:r>
          </a:p>
        </p:txBody>
      </p:sp>
      <p:sp>
        <p:nvSpPr>
          <p:cNvPr id="45" name="Text Placeholder 44">
            <a:extLst>
              <a:ext uri="{FF2B5EF4-FFF2-40B4-BE49-F238E27FC236}">
                <a16:creationId xmlns:a16="http://schemas.microsoft.com/office/drawing/2014/main" id="{C0060202-E046-83F9-8AF7-644C547A4CE2}"/>
              </a:ext>
            </a:extLst>
          </p:cNvPr>
          <p:cNvSpPr>
            <a:spLocks noGrp="1"/>
          </p:cNvSpPr>
          <p:nvPr>
            <p:ph type="body" sz="quarter" idx="25"/>
          </p:nvPr>
        </p:nvSpPr>
        <p:spPr/>
        <p:txBody>
          <a:bodyPr/>
          <a:lstStyle/>
          <a:p>
            <a:r>
              <a:rPr lang="en-US" dirty="0"/>
              <a:t>Jordy Ruiz, Brian Betancurth</a:t>
            </a:r>
          </a:p>
        </p:txBody>
      </p:sp>
      <p:sp>
        <p:nvSpPr>
          <p:cNvPr id="46" name="Text Placeholder 45">
            <a:extLst>
              <a:ext uri="{FF2B5EF4-FFF2-40B4-BE49-F238E27FC236}">
                <a16:creationId xmlns:a16="http://schemas.microsoft.com/office/drawing/2014/main" id="{04FC5EE2-8161-A31D-B248-91BF47481F22}"/>
              </a:ext>
            </a:extLst>
          </p:cNvPr>
          <p:cNvSpPr>
            <a:spLocks noGrp="1"/>
          </p:cNvSpPr>
          <p:nvPr>
            <p:ph type="body" sz="quarter" idx="26"/>
          </p:nvPr>
        </p:nvSpPr>
        <p:spPr/>
        <p:txBody>
          <a:bodyPr/>
          <a:lstStyle/>
          <a:p>
            <a:r>
              <a:rPr lang="en-US" dirty="0"/>
              <a:t>??????</a:t>
            </a:r>
          </a:p>
        </p:txBody>
      </p:sp>
      <p:sp>
        <p:nvSpPr>
          <p:cNvPr id="48" name="Text Placeholder 47">
            <a:extLst>
              <a:ext uri="{FF2B5EF4-FFF2-40B4-BE49-F238E27FC236}">
                <a16:creationId xmlns:a16="http://schemas.microsoft.com/office/drawing/2014/main" id="{D58B2DFD-098E-3993-0E5C-0E91F826B5DB}"/>
              </a:ext>
            </a:extLst>
          </p:cNvPr>
          <p:cNvSpPr>
            <a:spLocks noGrp="1"/>
          </p:cNvSpPr>
          <p:nvPr>
            <p:ph type="body" sz="quarter" idx="28"/>
          </p:nvPr>
        </p:nvSpPr>
        <p:spPr/>
        <p:txBody>
          <a:bodyPr/>
          <a:lstStyle/>
          <a:p>
            <a:r>
              <a:rPr lang="en-US" dirty="0"/>
              <a:t>DMS. </a:t>
            </a:r>
          </a:p>
        </p:txBody>
      </p:sp>
      <p:sp>
        <p:nvSpPr>
          <p:cNvPr id="49" name="Text Placeholder 48">
            <a:extLst>
              <a:ext uri="{FF2B5EF4-FFF2-40B4-BE49-F238E27FC236}">
                <a16:creationId xmlns:a16="http://schemas.microsoft.com/office/drawing/2014/main" id="{8A29CC4A-B7BC-5A99-20C3-266CFCEF36FC}"/>
              </a:ext>
            </a:extLst>
          </p:cNvPr>
          <p:cNvSpPr>
            <a:spLocks noGrp="1"/>
          </p:cNvSpPr>
          <p:nvPr>
            <p:ph type="body" sz="quarter" idx="29"/>
          </p:nvPr>
        </p:nvSpPr>
        <p:spPr/>
        <p:txBody>
          <a:bodyPr/>
          <a:lstStyle/>
          <a:p>
            <a:r>
              <a:rPr lang="en-US" dirty="0"/>
              <a:t>Loan Operations</a:t>
            </a:r>
          </a:p>
        </p:txBody>
      </p:sp>
      <p:sp>
        <p:nvSpPr>
          <p:cNvPr id="50" name="Text Placeholder 49">
            <a:extLst>
              <a:ext uri="{FF2B5EF4-FFF2-40B4-BE49-F238E27FC236}">
                <a16:creationId xmlns:a16="http://schemas.microsoft.com/office/drawing/2014/main" id="{11610059-C54F-3249-BA56-00F886C6E0BE}"/>
              </a:ext>
            </a:extLst>
          </p:cNvPr>
          <p:cNvSpPr>
            <a:spLocks noGrp="1"/>
          </p:cNvSpPr>
          <p:nvPr>
            <p:ph type="body" sz="quarter" idx="30"/>
          </p:nvPr>
        </p:nvSpPr>
        <p:spPr/>
        <p:txBody>
          <a:bodyPr/>
          <a:lstStyle/>
          <a:p>
            <a:r>
              <a:rPr lang="en-US" dirty="0"/>
              <a:t>Commercial Lending</a:t>
            </a:r>
          </a:p>
        </p:txBody>
      </p:sp>
      <p:sp>
        <p:nvSpPr>
          <p:cNvPr id="52" name="Text Placeholder 51">
            <a:extLst>
              <a:ext uri="{FF2B5EF4-FFF2-40B4-BE49-F238E27FC236}">
                <a16:creationId xmlns:a16="http://schemas.microsoft.com/office/drawing/2014/main" id="{5395E51B-15C6-9BD0-A06E-549CE4F58601}"/>
              </a:ext>
            </a:extLst>
          </p:cNvPr>
          <p:cNvSpPr>
            <a:spLocks noGrp="1"/>
          </p:cNvSpPr>
          <p:nvPr>
            <p:ph type="body" sz="quarter" idx="32"/>
          </p:nvPr>
        </p:nvSpPr>
        <p:spPr/>
        <p:txBody>
          <a:bodyPr/>
          <a:lstStyle/>
          <a:p>
            <a:pPr marL="228594" indent="-228594">
              <a:buFontTx/>
              <a:buChar char="-"/>
            </a:pPr>
            <a:r>
              <a:rPr lang="en-US" dirty="0"/>
              <a:t>What is WF?, Tools and resources, Start a WF, Review History, Detect Errors. Run Testing, Q &amp; A</a:t>
            </a:r>
          </a:p>
          <a:p>
            <a:pPr marL="228594" indent="-228594">
              <a:buFontTx/>
              <a:buChar char="-"/>
            </a:pPr>
            <a:endParaRPr lang="en-US" dirty="0"/>
          </a:p>
        </p:txBody>
      </p:sp>
      <p:sp>
        <p:nvSpPr>
          <p:cNvPr id="53" name="Text Placeholder 52">
            <a:extLst>
              <a:ext uri="{FF2B5EF4-FFF2-40B4-BE49-F238E27FC236}">
                <a16:creationId xmlns:a16="http://schemas.microsoft.com/office/drawing/2014/main" id="{51EEEC1C-1DE7-99CB-B5F1-1F606046A521}"/>
              </a:ext>
            </a:extLst>
          </p:cNvPr>
          <p:cNvSpPr>
            <a:spLocks noGrp="1"/>
          </p:cNvSpPr>
          <p:nvPr>
            <p:ph type="body" sz="quarter" idx="33"/>
          </p:nvPr>
        </p:nvSpPr>
        <p:spPr/>
        <p:txBody>
          <a:bodyPr/>
          <a:lstStyle/>
          <a:p>
            <a:r>
              <a:rPr lang="en-US" dirty="0"/>
              <a:t>What is WF?, Tools and resources, Start a WF, Review History, Detect Errors. Run Testing, Q &amp; A</a:t>
            </a:r>
          </a:p>
          <a:p>
            <a:endParaRPr lang="en-US" dirty="0"/>
          </a:p>
        </p:txBody>
      </p:sp>
      <p:sp>
        <p:nvSpPr>
          <p:cNvPr id="54" name="Text Placeholder 53">
            <a:extLst>
              <a:ext uri="{FF2B5EF4-FFF2-40B4-BE49-F238E27FC236}">
                <a16:creationId xmlns:a16="http://schemas.microsoft.com/office/drawing/2014/main" id="{7A530D6A-C79F-5D90-673A-7568DA90C0AC}"/>
              </a:ext>
            </a:extLst>
          </p:cNvPr>
          <p:cNvSpPr>
            <a:spLocks noGrp="1"/>
          </p:cNvSpPr>
          <p:nvPr>
            <p:ph type="body" sz="quarter" idx="34"/>
          </p:nvPr>
        </p:nvSpPr>
        <p:spPr/>
        <p:txBody>
          <a:bodyPr/>
          <a:lstStyle/>
          <a:p>
            <a:r>
              <a:rPr lang="en-US" dirty="0"/>
              <a:t>How to access it, </a:t>
            </a:r>
          </a:p>
          <a:p>
            <a:r>
              <a:rPr lang="en-US" dirty="0"/>
              <a:t>Navigate functions (Queue)</a:t>
            </a:r>
          </a:p>
          <a:p>
            <a:endParaRPr lang="en-US" dirty="0"/>
          </a:p>
        </p:txBody>
      </p:sp>
      <p:sp>
        <p:nvSpPr>
          <p:cNvPr id="56" name="Text Placeholder 55">
            <a:extLst>
              <a:ext uri="{FF2B5EF4-FFF2-40B4-BE49-F238E27FC236}">
                <a16:creationId xmlns:a16="http://schemas.microsoft.com/office/drawing/2014/main" id="{D29E91A8-31E6-90A2-D007-F2EAD7E3C64F}"/>
              </a:ext>
            </a:extLst>
          </p:cNvPr>
          <p:cNvSpPr>
            <a:spLocks noGrp="1"/>
          </p:cNvSpPr>
          <p:nvPr>
            <p:ph type="body" sz="quarter" idx="36"/>
          </p:nvPr>
        </p:nvSpPr>
        <p:spPr>
          <a:xfrm>
            <a:off x="1390651" y="5062419"/>
            <a:ext cx="2497667" cy="487680"/>
          </a:xfrm>
        </p:spPr>
        <p:txBody>
          <a:bodyPr>
            <a:normAutofit lnSpcReduction="10000"/>
          </a:bodyPr>
          <a:lstStyle/>
          <a:p>
            <a:r>
              <a:rPr lang="en-US" dirty="0"/>
              <a:t>Thursday July 6</a:t>
            </a:r>
            <a:r>
              <a:rPr lang="en-US" baseline="30000" dirty="0"/>
              <a:t>th</a:t>
            </a:r>
            <a:r>
              <a:rPr lang="en-US" dirty="0"/>
              <a:t> 2023 – Training</a:t>
            </a:r>
          </a:p>
          <a:p>
            <a:r>
              <a:rPr lang="en-US" dirty="0"/>
              <a:t>Follow up Meeting – Friday July 21 2023</a:t>
            </a:r>
          </a:p>
        </p:txBody>
      </p:sp>
      <p:sp>
        <p:nvSpPr>
          <p:cNvPr id="57" name="Text Placeholder 56">
            <a:extLst>
              <a:ext uri="{FF2B5EF4-FFF2-40B4-BE49-F238E27FC236}">
                <a16:creationId xmlns:a16="http://schemas.microsoft.com/office/drawing/2014/main" id="{BC0C05CE-0885-074F-4BBD-F69548D723DC}"/>
              </a:ext>
            </a:extLst>
          </p:cNvPr>
          <p:cNvSpPr>
            <a:spLocks noGrp="1"/>
          </p:cNvSpPr>
          <p:nvPr>
            <p:ph type="body" sz="quarter" idx="37"/>
          </p:nvPr>
        </p:nvSpPr>
        <p:spPr>
          <a:xfrm>
            <a:off x="4054393" y="5010223"/>
            <a:ext cx="2497667" cy="487680"/>
          </a:xfrm>
        </p:spPr>
        <p:txBody>
          <a:bodyPr>
            <a:normAutofit lnSpcReduction="10000"/>
          </a:bodyPr>
          <a:lstStyle/>
          <a:p>
            <a:r>
              <a:rPr lang="en-US" dirty="0"/>
              <a:t>Friday July 7</a:t>
            </a:r>
            <a:r>
              <a:rPr lang="en-US" baseline="30000" dirty="0"/>
              <a:t>th</a:t>
            </a:r>
            <a:r>
              <a:rPr lang="en-US" dirty="0"/>
              <a:t> 2023 – Training</a:t>
            </a:r>
          </a:p>
          <a:p>
            <a:r>
              <a:rPr lang="en-US" dirty="0"/>
              <a:t>Follow up Meeting – Friday July 21 2023</a:t>
            </a:r>
          </a:p>
          <a:p>
            <a:endParaRPr lang="en-US" dirty="0"/>
          </a:p>
        </p:txBody>
      </p:sp>
      <p:sp>
        <p:nvSpPr>
          <p:cNvPr id="58" name="Text Placeholder 57">
            <a:extLst>
              <a:ext uri="{FF2B5EF4-FFF2-40B4-BE49-F238E27FC236}">
                <a16:creationId xmlns:a16="http://schemas.microsoft.com/office/drawing/2014/main" id="{9968AE51-0F7A-E3D5-D173-E312C7DB9B57}"/>
              </a:ext>
            </a:extLst>
          </p:cNvPr>
          <p:cNvSpPr>
            <a:spLocks noGrp="1"/>
          </p:cNvSpPr>
          <p:nvPr>
            <p:ph type="body" sz="quarter" idx="38"/>
          </p:nvPr>
        </p:nvSpPr>
        <p:spPr/>
        <p:txBody>
          <a:bodyPr/>
          <a:lstStyle/>
          <a:p>
            <a:r>
              <a:rPr lang="en-US" dirty="0"/>
              <a:t>Wednesday May 31</a:t>
            </a:r>
            <a:r>
              <a:rPr lang="en-US" baseline="30000" dirty="0"/>
              <a:t>st</a:t>
            </a:r>
            <a:r>
              <a:rPr lang="en-US" dirty="0"/>
              <a:t> 2023</a:t>
            </a:r>
          </a:p>
        </p:txBody>
      </p:sp>
      <p:sp>
        <p:nvSpPr>
          <p:cNvPr id="60" name="Text Placeholder 59">
            <a:extLst>
              <a:ext uri="{FF2B5EF4-FFF2-40B4-BE49-F238E27FC236}">
                <a16:creationId xmlns:a16="http://schemas.microsoft.com/office/drawing/2014/main" id="{91CB9E5B-865D-E651-292C-672032AF7CA9}"/>
              </a:ext>
            </a:extLst>
          </p:cNvPr>
          <p:cNvSpPr>
            <a:spLocks noGrp="1"/>
          </p:cNvSpPr>
          <p:nvPr>
            <p:ph type="body" sz="quarter" idx="40"/>
          </p:nvPr>
        </p:nvSpPr>
        <p:spPr/>
        <p:txBody>
          <a:bodyPr/>
          <a:lstStyle/>
          <a:p>
            <a:r>
              <a:rPr lang="en-US" dirty="0"/>
              <a:t>PPT Presentation</a:t>
            </a:r>
          </a:p>
          <a:p>
            <a:r>
              <a:rPr lang="en-US" dirty="0"/>
              <a:t>Examples</a:t>
            </a:r>
          </a:p>
        </p:txBody>
      </p:sp>
      <p:sp>
        <p:nvSpPr>
          <p:cNvPr id="61" name="Text Placeholder 60">
            <a:extLst>
              <a:ext uri="{FF2B5EF4-FFF2-40B4-BE49-F238E27FC236}">
                <a16:creationId xmlns:a16="http://schemas.microsoft.com/office/drawing/2014/main" id="{E41C803A-DDE2-C3CE-B9CC-6E5073DDA7CA}"/>
              </a:ext>
            </a:extLst>
          </p:cNvPr>
          <p:cNvSpPr>
            <a:spLocks noGrp="1"/>
          </p:cNvSpPr>
          <p:nvPr>
            <p:ph type="body" sz="quarter" idx="41"/>
          </p:nvPr>
        </p:nvSpPr>
        <p:spPr/>
        <p:txBody>
          <a:bodyPr/>
          <a:lstStyle/>
          <a:p>
            <a:r>
              <a:rPr lang="en-US" dirty="0"/>
              <a:t>PPT Presentation</a:t>
            </a:r>
          </a:p>
          <a:p>
            <a:r>
              <a:rPr lang="en-US" dirty="0"/>
              <a:t>Examples</a:t>
            </a:r>
          </a:p>
          <a:p>
            <a:endParaRPr lang="en-US" dirty="0"/>
          </a:p>
        </p:txBody>
      </p:sp>
      <p:pic>
        <p:nvPicPr>
          <p:cNvPr id="65" name="Graphic 64">
            <a:extLst>
              <a:ext uri="{FF2B5EF4-FFF2-40B4-BE49-F238E27FC236}">
                <a16:creationId xmlns:a16="http://schemas.microsoft.com/office/drawing/2014/main" id="{3D234185-EB5D-AA1E-F659-20E1707DAE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3339" y="227112"/>
            <a:ext cx="609600" cy="609600"/>
          </a:xfrm>
          <a:prstGeom prst="rect">
            <a:avLst/>
          </a:prstGeom>
        </p:spPr>
      </p:pic>
      <p:sp>
        <p:nvSpPr>
          <p:cNvPr id="66" name="Shape 263">
            <a:extLst>
              <a:ext uri="{FF2B5EF4-FFF2-40B4-BE49-F238E27FC236}">
                <a16:creationId xmlns:a16="http://schemas.microsoft.com/office/drawing/2014/main" id="{8F7D6357-2133-A12E-AFE9-998646636B24}"/>
              </a:ext>
            </a:extLst>
          </p:cNvPr>
          <p:cNvSpPr/>
          <p:nvPr/>
        </p:nvSpPr>
        <p:spPr>
          <a:xfrm>
            <a:off x="-18240" y="164637"/>
            <a:ext cx="148727" cy="731520"/>
          </a:xfrm>
          <a:prstGeom prst="rect">
            <a:avLst/>
          </a:prstGeom>
          <a:solidFill>
            <a:schemeClr val="tx2"/>
          </a:solidFill>
          <a:ln w="3175">
            <a:miter lim="400000"/>
          </a:ln>
        </p:spPr>
        <p:txBody>
          <a:bodyPr lIns="26789" tIns="26789" rIns="26789" bIns="26789" anchor="ctr"/>
          <a:lstStyle/>
          <a:p>
            <a:pPr algn="ctr" defTabSz="309554">
              <a:defRPr sz="2000">
                <a:solidFill>
                  <a:srgbClr val="FFFFFF"/>
                </a:solidFill>
              </a:defRPr>
            </a:pPr>
            <a:endParaRPr sz="1125" kern="0" dirty="0">
              <a:solidFill>
                <a:srgbClr val="FFFFFF"/>
              </a:solidFill>
              <a:latin typeface="Helvetica Light"/>
              <a:sym typeface="Helvetica Light"/>
            </a:endParaRPr>
          </a:p>
        </p:txBody>
      </p:sp>
      <p:sp>
        <p:nvSpPr>
          <p:cNvPr id="2" name="Rectangle 1">
            <a:extLst>
              <a:ext uri="{FF2B5EF4-FFF2-40B4-BE49-F238E27FC236}">
                <a16:creationId xmlns:a16="http://schemas.microsoft.com/office/drawing/2014/main" id="{D0282DBC-DBB4-A922-6B86-428AAAF537D0}"/>
              </a:ext>
            </a:extLst>
          </p:cNvPr>
          <p:cNvSpPr/>
          <p:nvPr/>
        </p:nvSpPr>
        <p:spPr>
          <a:xfrm>
            <a:off x="7195126" y="0"/>
            <a:ext cx="4996873" cy="6858000"/>
          </a:xfrm>
          <a:prstGeom prst="rect">
            <a:avLst/>
          </a:prstGeom>
          <a:blipFill dpi="0" rotWithShape="1">
            <a:blip r:embed="rId4">
              <a:alphaModFix amt="32000"/>
              <a:extLst>
                <a:ext uri="{28A0092B-C50C-407E-A947-70E740481C1C}">
                  <a14:useLocalDpi xmlns:a14="http://schemas.microsoft.com/office/drawing/2010/main" val="0"/>
                </a:ext>
              </a:extLst>
            </a:blip>
            <a:srcRect/>
            <a:stretch>
              <a:fillRect l="-326" r="3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17236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TotalTime>
  <Words>531</Words>
  <Application>Microsoft Office PowerPoint</Application>
  <PresentationFormat>Widescreen</PresentationFormat>
  <Paragraphs>107</Paragraphs>
  <Slides>8</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vt:i4>
      </vt:variant>
    </vt:vector>
  </HeadingPairs>
  <TitlesOfParts>
    <vt:vector size="19" baseType="lpstr">
      <vt:lpstr>Arial</vt:lpstr>
      <vt:lpstr>Arial Black</vt:lpstr>
      <vt:lpstr>Calibri</vt:lpstr>
      <vt:lpstr>Calibri Light</vt:lpstr>
      <vt:lpstr>Corbel</vt:lpstr>
      <vt:lpstr>Gotham Book</vt:lpstr>
      <vt:lpstr>Graphik Regular</vt:lpstr>
      <vt:lpstr>Helvetica Light</vt:lpstr>
      <vt:lpstr>Wingdings</vt:lpstr>
      <vt:lpstr>Depth</vt:lpstr>
      <vt:lpstr>Custom Design</vt:lpstr>
      <vt:lpstr>Workflow</vt:lpstr>
      <vt:lpstr>Change Management Project - Workflow</vt:lpstr>
      <vt:lpstr>Change Management Project  Workflow</vt:lpstr>
      <vt:lpstr>Workflows per phase </vt:lpstr>
      <vt:lpstr>Impact Per Department </vt:lpstr>
      <vt:lpstr>Impact Analysis Form</vt:lpstr>
      <vt:lpstr>FICHA DE COMUNICACIÓN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Workflow</dc:title>
  <dc:creator>Ruiz, Jordy</dc:creator>
  <cp:lastModifiedBy>Ruiz, Jordy</cp:lastModifiedBy>
  <cp:revision>2</cp:revision>
  <dcterms:created xsi:type="dcterms:W3CDTF">2023-04-12T14:20:08Z</dcterms:created>
  <dcterms:modified xsi:type="dcterms:W3CDTF">2023-04-12T16:18:33Z</dcterms:modified>
</cp:coreProperties>
</file>